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657600" y="-242947"/>
            <a:ext cx="8382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0" dirty="0" smtClean="0">
                <a:solidFill>
                  <a:srgbClr val="FFFF00"/>
                </a:solidFill>
              </a:rPr>
              <a:t>?</a:t>
            </a:r>
            <a:endParaRPr lang="en-US" sz="500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43200" y="2590800"/>
            <a:ext cx="5334000" cy="1703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28800" y="1828800"/>
            <a:ext cx="678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Results</a:t>
            </a:r>
            <a:r>
              <a:rPr lang="en-US" sz="24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0 - 4</a:t>
            </a:r>
            <a:r>
              <a:rPr lang="en-US" sz="2400" b="1" dirty="0" smtClean="0">
                <a:solidFill>
                  <a:schemeClr val="bg1"/>
                </a:solidFill>
              </a:rPr>
              <a:t>: You have a generally positive way of thinking and should feel good about yourself. Keep it up!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5 - 8</a:t>
            </a:r>
            <a:r>
              <a:rPr lang="en-US" sz="2400" b="1" dirty="0" smtClean="0">
                <a:solidFill>
                  <a:schemeClr val="bg1"/>
                </a:solidFill>
              </a:rPr>
              <a:t>: You may be struggling with some negative emotions. Take time to review your good qualities.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9 or more</a:t>
            </a:r>
            <a:r>
              <a:rPr lang="en-US" sz="2400" b="1" dirty="0" smtClean="0">
                <a:solidFill>
                  <a:schemeClr val="bg1"/>
                </a:solidFill>
              </a:rPr>
              <a:t>: You can be very critical of yourself. Challenge yourself to change your way of thinking!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447800" y="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Poor Self-Image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1624548"/>
            <a:ext cx="731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</a:rPr>
              <a:t>ccumulated criticisms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V</a:t>
            </a:r>
            <a:r>
              <a:rPr lang="en-US" sz="2400" b="1" dirty="0" smtClean="0">
                <a:solidFill>
                  <a:schemeClr val="bg1"/>
                </a:solidFill>
              </a:rPr>
              <a:t>ictimization </a:t>
            </a:r>
            <a:r>
              <a:rPr lang="en-US" sz="2400" b="1" dirty="0" smtClean="0">
                <a:solidFill>
                  <a:schemeClr val="bg1"/>
                </a:solidFill>
              </a:rPr>
              <a:t>or </a:t>
            </a:r>
            <a:r>
              <a:rPr lang="en-US" sz="2400" b="1" dirty="0" smtClean="0">
                <a:solidFill>
                  <a:schemeClr val="bg1"/>
                </a:solidFill>
              </a:rPr>
              <a:t>abuse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N</a:t>
            </a:r>
            <a:r>
              <a:rPr lang="en-US" sz="2400" b="1" dirty="0" smtClean="0">
                <a:solidFill>
                  <a:schemeClr val="bg1"/>
                </a:solidFill>
              </a:rPr>
              <a:t>egative </a:t>
            </a:r>
            <a:r>
              <a:rPr lang="en-US" sz="2400" b="1" dirty="0" smtClean="0">
                <a:solidFill>
                  <a:schemeClr val="bg1"/>
                </a:solidFill>
              </a:rPr>
              <a:t>experiences, e.g. failures, crisis, breakup of relationships, etc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S</a:t>
            </a:r>
            <a:r>
              <a:rPr lang="en-US" sz="2400" b="1" dirty="0" smtClean="0">
                <a:solidFill>
                  <a:schemeClr val="bg1"/>
                </a:solidFill>
              </a:rPr>
              <a:t>ense </a:t>
            </a:r>
            <a:r>
              <a:rPr lang="en-US" sz="2400" b="1" dirty="0" smtClean="0">
                <a:solidFill>
                  <a:schemeClr val="bg1"/>
                </a:solidFill>
              </a:rPr>
              <a:t>of helplessness, pessimism, negative </a:t>
            </a:r>
            <a:r>
              <a:rPr lang="en-US" sz="2400" b="1" dirty="0" smtClean="0">
                <a:solidFill>
                  <a:schemeClr val="bg1"/>
                </a:solidFill>
              </a:rPr>
              <a:t>thinking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S</a:t>
            </a:r>
            <a:r>
              <a:rPr lang="en-US" sz="2400" b="1" dirty="0" smtClean="0">
                <a:solidFill>
                  <a:schemeClr val="bg1"/>
                </a:solidFill>
              </a:rPr>
              <a:t>trong </a:t>
            </a:r>
            <a:r>
              <a:rPr lang="en-US" sz="2400" b="1" dirty="0" smtClean="0">
                <a:solidFill>
                  <a:schemeClr val="bg1"/>
                </a:solidFill>
              </a:rPr>
              <a:t>feelings of guilt, shame, self-blame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Positive Self-Image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1676400"/>
            <a:ext cx="6858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You are </a:t>
            </a:r>
            <a:r>
              <a:rPr lang="en-US" sz="2400" b="1" dirty="0" smtClean="0">
                <a:solidFill>
                  <a:schemeClr val="bg1"/>
                </a:solidFill>
              </a:rPr>
              <a:t>confident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You take up </a:t>
            </a:r>
            <a:r>
              <a:rPr lang="en-US" sz="2400" b="1" dirty="0" smtClean="0">
                <a:solidFill>
                  <a:schemeClr val="bg1"/>
                </a:solidFill>
              </a:rPr>
              <a:t>challenges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You can press through </a:t>
            </a:r>
            <a:r>
              <a:rPr lang="en-US" sz="2400" b="1" dirty="0" smtClean="0">
                <a:solidFill>
                  <a:schemeClr val="bg1"/>
                </a:solidFill>
              </a:rPr>
              <a:t>adversity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You can recovery from </a:t>
            </a:r>
            <a:r>
              <a:rPr lang="en-US" sz="2400" b="1" dirty="0" smtClean="0">
                <a:solidFill>
                  <a:schemeClr val="bg1"/>
                </a:solidFill>
              </a:rPr>
              <a:t>failures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People are likely to see you as a positive, capable person.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Practical  steps to developing a positive self-image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1600200"/>
            <a:ext cx="731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Think positive about yourself. See your strengths.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Aim for accomplishments rather than perfection. 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View mistakes as learning opportunities.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Develop new skills.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Set smaller goals.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Be confident of your own ideas and opinions. Express them.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Exercise.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Spend time with positive people.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 Empower someone else.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The most important thing you can do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2035076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Understand that God made </a:t>
            </a:r>
            <a:r>
              <a:rPr lang="en-US" sz="2400" b="1" i="1" dirty="0" smtClean="0">
                <a:solidFill>
                  <a:srgbClr val="FFFF00"/>
                </a:solidFill>
              </a:rPr>
              <a:t>you unique and wonderful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“I thank you, High God--you're breathtaking! Body and soul, I am marvelously made! I worship in adoration--what a creation!” (Psalm 139:14)</a:t>
            </a:r>
          </a:p>
          <a:p>
            <a:pPr lvl="0"/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The most important thing you can do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2035076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Let Christ transform you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“Therefore, if anyone is in Christ, he is a new creation; old things have passed away; behold, all things have become new.” (2 Corinthians 5:17)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The most important thing you can do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2035076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Embrace your identity in Christ Jesus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“that the sharing of your faith may become effective by the acknowledgment of every good thing which is in you in Christ Jesus.” (Philemon 1:6)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4549676"/>
            <a:ext cx="594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Who you are in Christ, is who you really are.</a:t>
            </a: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r>
              <a:rPr lang="en-US" sz="2400" b="1" dirty="0" smtClean="0">
                <a:solidFill>
                  <a:srgbClr val="FFC000"/>
                </a:solidFill>
              </a:rPr>
              <a:t>Change your way of thinking to think from your identity, your potential, your position in Christ.</a:t>
            </a:r>
            <a:endParaRPr lang="en-US" sz="2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The most important thing you can do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18288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Live life inside out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“…he who is in you is greater than he who is in the world.” (1 John 4:4)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“I can do all things through Christ who strengthens me.” (Philippians 4:13)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0" y="4690408"/>
            <a:ext cx="594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There is much more “in you” than can be seen on the outside. </a:t>
            </a: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r>
              <a:rPr lang="en-US" sz="2400" b="1" dirty="0" smtClean="0">
                <a:solidFill>
                  <a:srgbClr val="FFC000"/>
                </a:solidFill>
              </a:rPr>
              <a:t>Christ is in you. His Word is in you. He empowers you from within.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05000" y="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Self-Image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2381071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M</a:t>
            </a:r>
            <a:r>
              <a:rPr lang="en-US" sz="2400" b="1" dirty="0" smtClean="0">
                <a:solidFill>
                  <a:schemeClr val="bg1"/>
                </a:solidFill>
              </a:rPr>
              <a:t>ental </a:t>
            </a:r>
            <a:r>
              <a:rPr lang="en-US" sz="2400" b="1" dirty="0" smtClean="0">
                <a:solidFill>
                  <a:schemeClr val="bg1"/>
                </a:solidFill>
              </a:rPr>
              <a:t>picture about one's self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</a:rPr>
              <a:t>ow </a:t>
            </a:r>
            <a:r>
              <a:rPr lang="en-US" sz="2400" b="1" dirty="0" smtClean="0">
                <a:solidFill>
                  <a:schemeClr val="bg1"/>
                </a:solidFill>
              </a:rPr>
              <a:t>you perceive yourself.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"What do you believe people think about you?"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05000" y="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Self-Image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2381071"/>
            <a:ext cx="678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Self-image may consist of three types of </a:t>
            </a:r>
            <a:r>
              <a:rPr lang="en-US" sz="2400" b="1" dirty="0" smtClean="0">
                <a:solidFill>
                  <a:schemeClr val="bg1"/>
                </a:solidFill>
              </a:rPr>
              <a:t>inputs: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how you see yourself. </a:t>
            </a:r>
          </a:p>
          <a:p>
            <a:pPr lvl="2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how others see you. </a:t>
            </a:r>
          </a:p>
          <a:p>
            <a:pPr lvl="2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how you think others see you.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All, some or none of these may be true.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1524000"/>
            <a:ext cx="678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How positive is your self-image? 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Answer these statements about you, with a true or false.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Give yourself 1 point for each question you answer with a "true".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Keep a count.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905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1. My glass is always half-empty, not half-full.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2. I'm always apologizing for things.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34290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3. I'm always telling myself I "should" be doing this or that.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905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4. I constantly criticize myself.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5. What other people think about me dictates how I feel about myself.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38934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6. I am critical of my mistakes and </a:t>
            </a:r>
            <a:r>
              <a:rPr lang="en-US" sz="2400" b="1" dirty="0" smtClean="0">
                <a:solidFill>
                  <a:schemeClr val="bg1"/>
                </a:solidFill>
              </a:rPr>
              <a:t>re-live </a:t>
            </a:r>
            <a:r>
              <a:rPr lang="en-US" sz="2400" b="1" dirty="0" smtClean="0">
                <a:solidFill>
                  <a:schemeClr val="bg1"/>
                </a:solidFill>
              </a:rPr>
              <a:t>them over and over.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905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7. I always let the people who care about me down.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8. I feel like I have the weight of the world on my shoulders.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389340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9. A partial failure is as bad as a complete failure.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905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10. I bend over backwards to please others.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11. I am not sure I have done a good job unless someone else points it out.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389340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12. It's hard for me to forgive and forget.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41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26605"/>
            <a:ext cx="1371600" cy="135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3033"/>
            <a:ext cx="1377175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98432"/>
            <a:ext cx="137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5469042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486400"/>
            <a:ext cx="137713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757153"/>
            <a:ext cx="1371600" cy="137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8800" y="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Take The Test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9050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13. I have to work harder than others for relationships and am afraid that the relationships I have will fail.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3264932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14. If I don't do as well as others, it means that I am not as good as them.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4415135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15. If I can't do something well, there is no point in doing it at all.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690</Words>
  <Application>Microsoft Office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aji_anna</cp:lastModifiedBy>
  <cp:revision>76</cp:revision>
  <dcterms:created xsi:type="dcterms:W3CDTF">2006-08-16T00:00:00Z</dcterms:created>
  <dcterms:modified xsi:type="dcterms:W3CDTF">2013-03-07T09:58:46Z</dcterms:modified>
</cp:coreProperties>
</file>