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6" r:id="rId7"/>
    <p:sldId id="260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22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_graph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45720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Work Smart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19050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Keys to improving personal efficiency and productivity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_graph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</a:rPr>
              <a:t>Work Smart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85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FF00"/>
                </a:solidFill>
              </a:rPr>
              <a:t>Keys to improving personal efficiency and productivity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147466"/>
            <a:ext cx="8763000" cy="167193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Welcome </a:t>
            </a:r>
            <a:r>
              <a:rPr lang="en-US" b="1" dirty="0">
                <a:solidFill>
                  <a:schemeClr val="bg1"/>
                </a:solidFill>
              </a:rPr>
              <a:t>the God </a:t>
            </a:r>
            <a:r>
              <a:rPr lang="en-US" b="1" dirty="0" smtClean="0">
                <a:solidFill>
                  <a:schemeClr val="bg1"/>
                </a:solidFill>
              </a:rPr>
              <a:t>Factor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IN" dirty="0">
                <a:solidFill>
                  <a:schemeClr val="bg1"/>
                </a:solidFill>
              </a:rPr>
              <a:t/>
            </a:r>
            <a:br>
              <a:rPr lang="en-IN" dirty="0">
                <a:solidFill>
                  <a:schemeClr val="bg1"/>
                </a:solidFill>
              </a:rPr>
            </a:br>
            <a:r>
              <a:rPr lang="en-IN" dirty="0">
                <a:solidFill>
                  <a:schemeClr val="bg1"/>
                </a:solidFill>
              </a:rPr>
              <a:t/>
            </a:r>
            <a:br>
              <a:rPr lang="en-IN" dirty="0">
                <a:solidFill>
                  <a:schemeClr val="bg1"/>
                </a:solidFill>
              </a:rPr>
            </a:br>
            <a:r>
              <a:rPr lang="en-IN" dirty="0" smtClean="0">
                <a:solidFill>
                  <a:schemeClr val="bg1"/>
                </a:solidFill>
              </a:rPr>
              <a:t/>
            </a:r>
            <a:br>
              <a:rPr lang="en-IN" dirty="0" smtClean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72745" cy="2819400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bg1"/>
              </a:solidFill>
            </a:endParaRPr>
          </a:p>
          <a:p>
            <a:pPr algn="l"/>
            <a:r>
              <a:rPr lang="en-US" b="1" dirty="0" smtClean="0">
                <a:solidFill>
                  <a:schemeClr val="bg1"/>
                </a:solidFill>
              </a:rPr>
              <a:t>Jacob </a:t>
            </a:r>
            <a:r>
              <a:rPr lang="en-US" b="1" dirty="0" smtClean="0">
                <a:solidFill>
                  <a:schemeClr val="bg1"/>
                </a:solidFill>
              </a:rPr>
              <a:t>-Genesis 30:25-43</a:t>
            </a:r>
            <a:endParaRPr lang="en-US" b="1" dirty="0">
              <a:solidFill>
                <a:schemeClr val="bg1"/>
              </a:solidFill>
            </a:endParaRPr>
          </a:p>
          <a:p>
            <a:pPr algn="l"/>
            <a:endParaRPr lang="en-US" b="1" dirty="0" smtClean="0">
              <a:solidFill>
                <a:schemeClr val="bg1"/>
              </a:solidFill>
            </a:endParaRPr>
          </a:p>
          <a:p>
            <a:pPr algn="l"/>
            <a:r>
              <a:rPr lang="en-US" b="1" dirty="0" smtClean="0">
                <a:solidFill>
                  <a:schemeClr val="bg1"/>
                </a:solidFill>
              </a:rPr>
              <a:t>Gideon- </a:t>
            </a:r>
            <a:r>
              <a:rPr lang="en-US" b="1" dirty="0">
                <a:solidFill>
                  <a:schemeClr val="bg1"/>
                </a:solidFill>
              </a:rPr>
              <a:t>Judges 7</a:t>
            </a:r>
            <a:endParaRPr lang="en-IN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19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_graph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</a:rPr>
              <a:t>Work Smart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85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FF00"/>
                </a:solidFill>
              </a:rPr>
              <a:t>Keys to improving personal efficiency and productivity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86000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Why improve personal efficiency &amp; productivity?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_graph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</a:rPr>
              <a:t>Work Smart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85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FF00"/>
                </a:solidFill>
              </a:rPr>
              <a:t>Keys to improving personal efficiency and productivity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Manage time properly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667000"/>
            <a:ext cx="6934200" cy="3505200"/>
          </a:xfrm>
          <a:solidFill>
            <a:srgbClr val="000000">
              <a:alpha val="49020"/>
            </a:srgbClr>
          </a:solidFill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Ephesians 5:15-17</a:t>
            </a:r>
            <a:endParaRPr lang="en-IN" b="1" dirty="0">
              <a:solidFill>
                <a:schemeClr val="bg1"/>
              </a:solidFill>
            </a:endParaRPr>
          </a:p>
          <a:p>
            <a:pPr algn="l"/>
            <a:r>
              <a:rPr lang="en-IN" sz="2800" b="1" baseline="30000" dirty="0" smtClean="0">
                <a:solidFill>
                  <a:schemeClr val="bg1"/>
                </a:solidFill>
              </a:rPr>
              <a:t>15</a:t>
            </a:r>
            <a:r>
              <a:rPr lang="en-IN" sz="2800" b="1" dirty="0" smtClean="0">
                <a:solidFill>
                  <a:schemeClr val="bg1"/>
                </a:solidFill>
              </a:rPr>
              <a:t> </a:t>
            </a:r>
            <a:r>
              <a:rPr lang="en-IN" sz="2800" b="1" dirty="0">
                <a:solidFill>
                  <a:schemeClr val="bg1"/>
                </a:solidFill>
              </a:rPr>
              <a:t>See then that you walk circumspectly, not as fools but as wise</a:t>
            </a:r>
            <a:r>
              <a:rPr lang="en-IN" sz="2800" b="1" dirty="0" smtClean="0">
                <a:solidFill>
                  <a:schemeClr val="bg1"/>
                </a:solidFill>
              </a:rPr>
              <a:t>,</a:t>
            </a:r>
          </a:p>
          <a:p>
            <a:pPr algn="l"/>
            <a:r>
              <a:rPr lang="en-IN" sz="2800" b="1" dirty="0" smtClean="0">
                <a:solidFill>
                  <a:schemeClr val="bg1"/>
                </a:solidFill>
              </a:rPr>
              <a:t> </a:t>
            </a:r>
            <a:r>
              <a:rPr lang="en-IN" sz="2800" b="1" baseline="30000" dirty="0">
                <a:solidFill>
                  <a:schemeClr val="bg1"/>
                </a:solidFill>
              </a:rPr>
              <a:t>16</a:t>
            </a:r>
            <a:r>
              <a:rPr lang="en-IN" sz="2800" b="1" dirty="0">
                <a:solidFill>
                  <a:schemeClr val="bg1"/>
                </a:solidFill>
              </a:rPr>
              <a:t> redeeming the time, because the days are evil. </a:t>
            </a:r>
            <a:br>
              <a:rPr lang="en-IN" sz="2800" b="1" dirty="0">
                <a:solidFill>
                  <a:schemeClr val="bg1"/>
                </a:solidFill>
              </a:rPr>
            </a:br>
            <a:r>
              <a:rPr lang="en-IN" sz="2800" b="1" baseline="30000" dirty="0">
                <a:solidFill>
                  <a:schemeClr val="bg1"/>
                </a:solidFill>
              </a:rPr>
              <a:t>17</a:t>
            </a:r>
            <a:r>
              <a:rPr lang="en-IN" sz="2800" b="1" dirty="0">
                <a:solidFill>
                  <a:schemeClr val="bg1"/>
                </a:solidFill>
              </a:rPr>
              <a:t> Therefore do not be unwise, but understand what the will of the Lord </a:t>
            </a:r>
            <a:r>
              <a:rPr lang="en-IN" sz="2800" b="1" i="1" dirty="0">
                <a:solidFill>
                  <a:schemeClr val="bg1"/>
                </a:solidFill>
              </a:rPr>
              <a:t>is</a:t>
            </a:r>
            <a:r>
              <a:rPr lang="en-IN" b="1" i="1" dirty="0">
                <a:solidFill>
                  <a:schemeClr val="bg1"/>
                </a:solidFill>
              </a:rPr>
              <a:t>.</a:t>
            </a:r>
            <a:endParaRPr lang="en-IN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_graph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</a:rPr>
              <a:t>Work Smart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85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FF00"/>
                </a:solidFill>
              </a:rPr>
              <a:t>Keys to improving personal efficiency and productivity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37160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4900" b="1" dirty="0" smtClean="0">
                <a:solidFill>
                  <a:schemeClr val="bg1"/>
                </a:solidFill>
              </a:rPr>
              <a:t> Improve key skills</a:t>
            </a:r>
            <a:r>
              <a:rPr lang="en-IN" sz="4900" dirty="0" smtClean="0">
                <a:solidFill>
                  <a:schemeClr val="bg1"/>
                </a:solidFill>
              </a:rPr>
              <a:t/>
            </a:r>
            <a:br>
              <a:rPr lang="en-IN" sz="4900" dirty="0" smtClean="0">
                <a:solidFill>
                  <a:schemeClr val="bg1"/>
                </a:solidFill>
              </a:rPr>
            </a:br>
            <a:r>
              <a:rPr lang="en-IN" sz="4900" dirty="0" smtClean="0">
                <a:solidFill>
                  <a:schemeClr val="bg1"/>
                </a:solidFill>
              </a:rPr>
              <a:t/>
            </a:r>
            <a:br>
              <a:rPr lang="en-IN" sz="4900" dirty="0" smtClean="0">
                <a:solidFill>
                  <a:schemeClr val="bg1"/>
                </a:solidFill>
              </a:rPr>
            </a:br>
            <a:endParaRPr lang="en-IN" sz="49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438400"/>
            <a:ext cx="6934200" cy="25146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Ecclesiastes 10:10  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algn="l"/>
            <a:r>
              <a:rPr lang="en-IN" sz="2800" b="1" dirty="0">
                <a:solidFill>
                  <a:schemeClr val="bg1"/>
                </a:solidFill>
              </a:rPr>
              <a:t>If the </a:t>
            </a:r>
            <a:r>
              <a:rPr lang="en-IN" sz="2800" b="1" dirty="0" smtClean="0">
                <a:solidFill>
                  <a:schemeClr val="bg1"/>
                </a:solidFill>
              </a:rPr>
              <a:t>axe </a:t>
            </a:r>
            <a:r>
              <a:rPr lang="en-IN" sz="2800" b="1" dirty="0">
                <a:solidFill>
                  <a:schemeClr val="bg1"/>
                </a:solidFill>
              </a:rPr>
              <a:t>is dull, And one does not sharpen the </a:t>
            </a:r>
            <a:r>
              <a:rPr lang="en-IN" sz="2800" b="1" dirty="0" smtClean="0">
                <a:solidFill>
                  <a:schemeClr val="bg1"/>
                </a:solidFill>
              </a:rPr>
              <a:t>edge, Then </a:t>
            </a:r>
            <a:r>
              <a:rPr lang="en-IN" sz="2800" b="1" dirty="0">
                <a:solidFill>
                  <a:schemeClr val="bg1"/>
                </a:solidFill>
              </a:rPr>
              <a:t>he must use more strength; But wisdom brings success. </a:t>
            </a:r>
          </a:p>
          <a:p>
            <a:pPr algn="l"/>
            <a:endParaRPr lang="en-US" b="1" dirty="0" smtClean="0">
              <a:solidFill>
                <a:schemeClr val="bg1"/>
              </a:solidFill>
            </a:endParaRPr>
          </a:p>
          <a:p>
            <a:pPr algn="l"/>
            <a:endParaRPr lang="en-IN" b="1" dirty="0">
              <a:solidFill>
                <a:schemeClr val="bg1"/>
              </a:solidFill>
            </a:endParaRPr>
          </a:p>
          <a:p>
            <a:pPr algn="l"/>
            <a:endParaRPr lang="en-IN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67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_graph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</a:rPr>
              <a:t>Work Smart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85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FF00"/>
                </a:solidFill>
              </a:rPr>
              <a:t>Keys to improving personal efficiency and productivity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106679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Use </a:t>
            </a:r>
            <a:r>
              <a:rPr lang="en-US" b="1" dirty="0">
                <a:solidFill>
                  <a:schemeClr val="bg1"/>
                </a:solidFill>
              </a:rPr>
              <a:t>tools &amp; smart tricks</a:t>
            </a:r>
            <a:endParaRPr lang="en-IN" sz="49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6934200" cy="3810000"/>
          </a:xfrm>
          <a:solidFill>
            <a:srgbClr val="000000">
              <a:alpha val="49020"/>
            </a:srgbClr>
          </a:solidFill>
        </p:spPr>
        <p:txBody>
          <a:bodyPr>
            <a:noAutofit/>
          </a:bodyPr>
          <a:lstStyle/>
          <a:p>
            <a:pPr marL="457200" lvl="0" indent="-457200"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Avoid </a:t>
            </a:r>
            <a:r>
              <a:rPr lang="en-US" sz="2800" b="1" dirty="0">
                <a:solidFill>
                  <a:schemeClr val="bg1"/>
                </a:solidFill>
              </a:rPr>
              <a:t>doing the same thing twice - reuse. Plan for reuse.</a:t>
            </a:r>
            <a:endParaRPr lang="en-IN" sz="2800" b="1" dirty="0">
              <a:solidFill>
                <a:schemeClr val="bg1"/>
              </a:solidFill>
            </a:endParaRP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Organize/File things intuitively for easy retrieval</a:t>
            </a:r>
            <a:endParaRPr lang="en-IN" sz="2800" b="1" dirty="0">
              <a:solidFill>
                <a:schemeClr val="bg1"/>
              </a:solidFill>
            </a:endParaRP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Use your best time for most important/demanding tasks </a:t>
            </a:r>
            <a:endParaRPr lang="en-IN" sz="2800" b="1" dirty="0">
              <a:solidFill>
                <a:schemeClr val="bg1"/>
              </a:solidFill>
            </a:endParaRP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Break big tasks up so that you finish the longest part </a:t>
            </a:r>
            <a:r>
              <a:rPr lang="en-US" sz="2800" b="1" dirty="0" smtClean="0">
                <a:solidFill>
                  <a:schemeClr val="bg1"/>
                </a:solidFill>
              </a:rPr>
              <a:t>first</a:t>
            </a:r>
            <a:endParaRPr lang="en-IN" sz="2800" b="1" dirty="0">
              <a:solidFill>
                <a:schemeClr val="bg1"/>
              </a:solidFill>
            </a:endParaRPr>
          </a:p>
          <a:p>
            <a:pPr algn="l"/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IN" sz="28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IN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21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_graph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</a:rPr>
              <a:t>Work Smart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85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FF00"/>
                </a:solidFill>
              </a:rPr>
              <a:t>Keys to improving personal efficiency and productivity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8839200" cy="533400"/>
          </a:xfrm>
          <a:solidFill>
            <a:srgbClr val="000000">
              <a:alpha val="49020"/>
            </a:srgbClr>
          </a:solidFill>
        </p:spPr>
        <p:txBody>
          <a:bodyPr>
            <a:noAutofit/>
          </a:bodyPr>
          <a:lstStyle/>
          <a:p>
            <a:pPr marL="457200" lvl="0" indent="-457200"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Organize/File </a:t>
            </a:r>
            <a:r>
              <a:rPr lang="en-US" sz="2800" b="1" dirty="0">
                <a:solidFill>
                  <a:schemeClr val="bg1"/>
                </a:solidFill>
              </a:rPr>
              <a:t>things intuitively for easy </a:t>
            </a:r>
            <a:r>
              <a:rPr lang="en-US" sz="2800" b="1" dirty="0" smtClean="0">
                <a:solidFill>
                  <a:schemeClr val="bg1"/>
                </a:solidFill>
              </a:rPr>
              <a:t>retrieval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IN" sz="28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IN" sz="2800" b="1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362200"/>
            <a:ext cx="9210676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9221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_graph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</a:rPr>
              <a:t>Work Smart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85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FF00"/>
                </a:solidFill>
              </a:rPr>
              <a:t>Keys to improving personal efficiency and productivity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29093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/>
              <a:t>,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chemeClr val="bg1"/>
                </a:solidFill>
              </a:rPr>
              <a:t>Staying </a:t>
            </a:r>
            <a:r>
              <a:rPr lang="en-US" b="1" dirty="0">
                <a:solidFill>
                  <a:schemeClr val="bg1"/>
                </a:solidFill>
              </a:rPr>
              <a:t>mentally and physically fit</a:t>
            </a:r>
            <a:r>
              <a:rPr lang="en-IN" dirty="0">
                <a:solidFill>
                  <a:schemeClr val="bg1"/>
                </a:solidFill>
              </a:rPr>
              <a:t/>
            </a:r>
            <a:br>
              <a:rPr lang="en-IN" dirty="0">
                <a:solidFill>
                  <a:schemeClr val="bg1"/>
                </a:solidFill>
              </a:rPr>
            </a:br>
            <a:r>
              <a:rPr lang="en-IN" dirty="0">
                <a:solidFill>
                  <a:schemeClr val="bg1"/>
                </a:solidFill>
              </a:rPr>
              <a:t/>
            </a:r>
            <a:br>
              <a:rPr lang="en-IN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8077200" cy="2286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Mark </a:t>
            </a:r>
            <a:r>
              <a:rPr lang="en-US" sz="2800" b="1" dirty="0" smtClean="0">
                <a:solidFill>
                  <a:schemeClr val="bg1"/>
                </a:solidFill>
              </a:rPr>
              <a:t>1:35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endParaRPr lang="en-US" sz="2800" b="1" dirty="0" smtClean="0">
              <a:solidFill>
                <a:schemeClr val="bg1"/>
              </a:solidFill>
            </a:endParaRPr>
          </a:p>
          <a:p>
            <a:pPr algn="l"/>
            <a:r>
              <a:rPr lang="en-IN" sz="2800" b="1" dirty="0">
                <a:solidFill>
                  <a:schemeClr val="bg1"/>
                </a:solidFill>
              </a:rPr>
              <a:t>Now in the morning, having risen a long while before daylight, He went out and departed to a solitary place; and there He prayed.</a:t>
            </a:r>
          </a:p>
          <a:p>
            <a:pPr algn="l"/>
            <a:endParaRPr lang="en-IN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96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_graph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</a:rPr>
              <a:t>Work Smart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85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FF00"/>
                </a:solidFill>
              </a:rPr>
              <a:t>Keys to improving personal efficiency and productivity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 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Leverage </a:t>
            </a:r>
            <a:r>
              <a:rPr lang="en-US" b="1" dirty="0">
                <a:solidFill>
                  <a:schemeClr val="bg1"/>
                </a:solidFill>
              </a:rPr>
              <a:t>team work &amp; delegation</a:t>
            </a:r>
            <a:r>
              <a:rPr lang="en-IN" dirty="0">
                <a:solidFill>
                  <a:schemeClr val="bg1"/>
                </a:solidFill>
              </a:rPr>
              <a:t/>
            </a:r>
            <a:br>
              <a:rPr lang="en-IN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14600"/>
            <a:ext cx="7010400" cy="35052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Ecclesiastes </a:t>
            </a:r>
            <a:r>
              <a:rPr lang="en-US" sz="2800" b="1" dirty="0" smtClean="0">
                <a:solidFill>
                  <a:schemeClr val="bg1"/>
                </a:solidFill>
              </a:rPr>
              <a:t>4:9</a:t>
            </a:r>
          </a:p>
          <a:p>
            <a:pPr algn="l"/>
            <a:r>
              <a:rPr lang="en-IN" sz="2800" b="1" dirty="0">
                <a:solidFill>
                  <a:schemeClr val="bg1"/>
                </a:solidFill>
              </a:rPr>
              <a:t>Two </a:t>
            </a:r>
            <a:r>
              <a:rPr lang="en-IN" sz="2800" b="1" i="1" dirty="0">
                <a:solidFill>
                  <a:schemeClr val="bg1"/>
                </a:solidFill>
              </a:rPr>
              <a:t>are</a:t>
            </a:r>
            <a:r>
              <a:rPr lang="en-IN" sz="2800" b="1" dirty="0">
                <a:solidFill>
                  <a:schemeClr val="bg1"/>
                </a:solidFill>
              </a:rPr>
              <a:t> better than one, </a:t>
            </a:r>
            <a:r>
              <a:rPr lang="en-IN" sz="2800" b="1" dirty="0" smtClean="0">
                <a:solidFill>
                  <a:schemeClr val="bg1"/>
                </a:solidFill>
              </a:rPr>
              <a:t>Because </a:t>
            </a:r>
            <a:r>
              <a:rPr lang="en-IN" sz="2800" b="1" dirty="0">
                <a:solidFill>
                  <a:schemeClr val="bg1"/>
                </a:solidFill>
              </a:rPr>
              <a:t>they have a good reward for their </a:t>
            </a:r>
            <a:r>
              <a:rPr lang="en-IN" sz="2800" b="1" dirty="0" err="1">
                <a:solidFill>
                  <a:schemeClr val="bg1"/>
                </a:solidFill>
              </a:rPr>
              <a:t>labor</a:t>
            </a:r>
            <a:r>
              <a:rPr lang="en-IN" sz="2800" b="1" dirty="0">
                <a:solidFill>
                  <a:schemeClr val="bg1"/>
                </a:solidFill>
              </a:rPr>
              <a:t>. </a:t>
            </a:r>
            <a:br>
              <a:rPr lang="en-IN" sz="2800" b="1" dirty="0">
                <a:solidFill>
                  <a:schemeClr val="bg1"/>
                </a:solidFill>
              </a:rPr>
            </a:br>
            <a:endParaRPr lang="en-IN" sz="2800" b="1" dirty="0">
              <a:solidFill>
                <a:schemeClr val="bg1"/>
              </a:solidFill>
            </a:endParaRPr>
          </a:p>
          <a:p>
            <a:pPr algn="l"/>
            <a:endParaRPr lang="en-IN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58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_graph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</a:rPr>
              <a:t>Work Smart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85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FF00"/>
                </a:solidFill>
              </a:rPr>
              <a:t>Keys to improving personal efficiency and productivity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147466"/>
            <a:ext cx="8763000" cy="167193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Develop your Inspiration Quotient (IQ) - supernatural wisdom &amp; revelation</a:t>
            </a:r>
            <a:r>
              <a:rPr lang="en-IN" dirty="0">
                <a:solidFill>
                  <a:schemeClr val="bg1"/>
                </a:solidFill>
              </a:rPr>
              <a:t/>
            </a:r>
            <a:br>
              <a:rPr lang="en-IN" dirty="0">
                <a:solidFill>
                  <a:schemeClr val="bg1"/>
                </a:solidFill>
              </a:rPr>
            </a:br>
            <a:r>
              <a:rPr lang="en-IN" dirty="0" smtClean="0">
                <a:solidFill>
                  <a:schemeClr val="bg1"/>
                </a:solidFill>
              </a:rPr>
              <a:t/>
            </a:r>
            <a:br>
              <a:rPr lang="en-IN" dirty="0" smtClean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00400"/>
            <a:ext cx="6400800" cy="28194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God can inspire ideas that will save your time, energy and resources.</a:t>
            </a:r>
            <a:endParaRPr lang="en-IN" sz="2800" b="1" dirty="0">
              <a:solidFill>
                <a:schemeClr val="bg1"/>
              </a:solidFill>
            </a:endParaRPr>
          </a:p>
          <a:p>
            <a:pPr algn="l"/>
            <a:endParaRPr lang="en-IN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09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82</TotalTime>
  <Words>255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 Manage time properly </vt:lpstr>
      <vt:lpstr>    Improve key skills  </vt:lpstr>
      <vt:lpstr>Use tools &amp; smart tricks</vt:lpstr>
      <vt:lpstr>PowerPoint Presentation</vt:lpstr>
      <vt:lpstr> ,   Staying mentally and physically fit  </vt:lpstr>
      <vt:lpstr>   Leverage team work &amp; delegation </vt:lpstr>
      <vt:lpstr>    Develop your Inspiration Quotient (IQ) - supernatural wisdom &amp; revelation  </vt:lpstr>
      <vt:lpstr>    Welcome the God Factor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prajna.peter</dc:creator>
  <cp:lastModifiedBy>aji_anna</cp:lastModifiedBy>
  <cp:revision>27</cp:revision>
  <dcterms:created xsi:type="dcterms:W3CDTF">2006-08-16T00:00:00Z</dcterms:created>
  <dcterms:modified xsi:type="dcterms:W3CDTF">2013-03-07T10:00:49Z</dcterms:modified>
</cp:coreProperties>
</file>