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74" r:id="rId4"/>
    <p:sldId id="258" r:id="rId5"/>
    <p:sldId id="260" r:id="rId6"/>
    <p:sldId id="271" r:id="rId7"/>
    <p:sldId id="272" r:id="rId8"/>
    <p:sldId id="26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60000"/>
    <a:srgbClr val="C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3637C-8DB3-40A6-8356-9685049FD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752F9-618E-4DF2-9AB4-EFFCD5C8F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F4674-AE92-4EEE-9B44-44541849D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18D38-91BD-450D-B63B-2BA50822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100D-D956-463A-A17B-7F5C6429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9933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FCF6-A8E5-4573-BE0B-32E3CA04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4FBFB7-364B-44B5-B54B-C3BD78D16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29F48-38D5-4722-A05C-3D60B356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363F4-C379-47D6-B8A1-1A186B32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7C77B-DC07-4509-BA05-EA21E7E81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9954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7A98F-7C53-403F-B3D9-65D09E0715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25A1E-4549-41D9-811D-23D9D7829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A310-E360-4190-9383-B7F6E293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312FF-4E49-4DFD-BC82-89AE50BD3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EADCE-E098-4960-9766-9C5607B6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000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FDAD-52EB-46EF-80BA-EC25D54C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1C68-91A6-44B1-A944-C83D1035D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16744-AE25-4AE3-B6DF-3326F394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8269F-A953-4CAA-AFCB-7198E29E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29A55-6405-4555-A3F9-E64185232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571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01F78-D68A-4E44-97DB-5F3E35CFD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9181D-D007-488A-9D36-AAFEF473B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4AD98-7B49-4A48-ADB3-D7AF7B79E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2C471-022E-4F48-8F30-1B6CEE8D0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EF500-A483-461C-9B40-3D9CCA0F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588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AD9F-80AE-4881-AC4E-831BA37E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27E9-3987-44A1-9DEC-B71BBBC7B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8274A-0B76-40DA-9527-709553223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E676D-D7BC-47DF-893A-9E4736C1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98AFC-A464-4811-AAEE-C94449226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E08D5-5557-46ED-8729-4FFEDA76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914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983CE-3E7F-4886-AC7C-616239C8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3D355-8AB0-43DF-9612-9C2893AA4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635BC-6D44-466B-9BD4-527BB176A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952CF-D91F-4C10-B047-B79C9FEB1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6AFAC-DE52-4365-B834-658FB8490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59D4-D8CD-4FE6-A6F8-9413DA63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CA4BA-A854-448A-8374-AC166E306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8AA41-CCDA-4294-A3B9-6B858892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960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8983-B93A-463B-A3A0-B3D83DEC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CCE2B3-630D-4AD6-9092-8152E6D95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DE27F-BDDA-48DC-87AF-2D6F5C7F9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B608DF-C395-4A98-BE5B-AA6A00575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155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783887-45AD-4795-B3F7-94091249B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364770-13F5-499E-8810-46D610E8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363D8-BC50-40EF-B71B-7F5A7DFF8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568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F893-183D-47E5-89B4-CF9583CB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F501F-450F-42C9-BC28-9F982A9E9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217675-D6F7-499A-9DB2-8B1AD38F1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66F2A-62A0-447A-A9B7-7EB9FE5A3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3096B-0CF6-4289-BA6D-2788D4B4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1E81E-D287-45E6-A0BE-4A841663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696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3929F-AA20-4433-9C08-8D5E8ABA3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2CCE7-DCD8-44AA-94F8-42D375133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FA879-B0D1-4B5E-AA5F-5ECF63BC4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6CCA3-6C3D-40A6-BC14-EED1C2BA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B2633-8EE8-4CCC-8349-1D880B5ED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88E9E-24E8-4251-95EF-0F02C828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2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D54B6E-B398-4336-8838-E43D849EF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962AB-CDC2-4967-B26C-CED8635C8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1BEF3-DA03-4047-BDA8-DC3A3EB81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B7EC-15C7-4C42-AF69-650E5C8E0164}" type="datetimeFigureOut">
              <a:rPr lang="en-IN" smtClean="0"/>
              <a:t>08-11-2019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068F-0DB5-4FF4-8987-7199CCF28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AFFD-BCFD-4BC1-8675-1E1E964A8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95716-1934-41E0-B00D-F1E098D511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385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BDA26D-11CB-48BF-B8AD-AF10C260BE03}"/>
              </a:ext>
            </a:extLst>
          </p:cNvPr>
          <p:cNvSpPr txBox="1">
            <a:spLocks/>
          </p:cNvSpPr>
          <p:nvPr/>
        </p:nvSpPr>
        <p:spPr>
          <a:xfrm>
            <a:off x="293077" y="703384"/>
            <a:ext cx="11605845" cy="2419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7200" b="1" i="1" dirty="0">
                <a:solidFill>
                  <a:schemeClr val="bg1"/>
                </a:solidFill>
                <a:latin typeface="Lucida Bright" panose="02040602050505020304" pitchFamily="18" charset="0"/>
              </a:rPr>
              <a:t>G</a:t>
            </a:r>
            <a:r>
              <a:rPr lang="en-IN" sz="6000" b="1" i="1" dirty="0">
                <a:solidFill>
                  <a:schemeClr val="bg1"/>
                </a:solidFill>
                <a:latin typeface="Liberation Sans"/>
              </a:rPr>
              <a:t>OD STEPS INTO OUR MESS</a:t>
            </a:r>
          </a:p>
        </p:txBody>
      </p:sp>
    </p:spTree>
    <p:extLst>
      <p:ext uri="{BB962C8B-B14F-4D97-AF65-F5344CB8AC3E}">
        <p14:creationId xmlns:p14="http://schemas.microsoft.com/office/powerpoint/2010/main" val="185779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5D105-1A41-4586-91B5-33047304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49" y="1172732"/>
            <a:ext cx="2669406" cy="1781175"/>
          </a:xfrm>
        </p:spPr>
        <p:txBody>
          <a:bodyPr>
            <a:normAutofit/>
          </a:bodyPr>
          <a:lstStyle/>
          <a:p>
            <a:r>
              <a:rPr lang="en-IN" b="1" i="1" dirty="0">
                <a:solidFill>
                  <a:srgbClr val="FFFFFF"/>
                </a:solidFill>
                <a:latin typeface="Liberation Sans"/>
              </a:rPr>
              <a:t>IMAGINE</a:t>
            </a:r>
            <a:endParaRPr lang="en-IN" dirty="0">
              <a:solidFill>
                <a:srgbClr val="FFFFFF"/>
              </a:solidFill>
            </a:endParaRPr>
          </a:p>
        </p:txBody>
      </p:sp>
      <p:pic>
        <p:nvPicPr>
          <p:cNvPr id="10" name="Picture 9" descr="A picture containing indoor, table, computer, desk&#10;&#10;Description automatically generated">
            <a:extLst>
              <a:ext uri="{FF2B5EF4-FFF2-40B4-BE49-F238E27FC236}">
                <a16:creationId xmlns:a16="http://schemas.microsoft.com/office/drawing/2014/main" id="{276B5E35-1A4E-4954-A47A-A4BD5E8F9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26" y="2211235"/>
            <a:ext cx="5032374" cy="3313020"/>
          </a:xfrm>
          <a:prstGeom prst="rect">
            <a:avLst/>
          </a:prstGeom>
        </p:spPr>
      </p:pic>
      <p:pic>
        <p:nvPicPr>
          <p:cNvPr id="6" name="Picture 5" descr="A dog lying on a bed&#10;&#10;Description automatically generated">
            <a:extLst>
              <a:ext uri="{FF2B5EF4-FFF2-40B4-BE49-F238E27FC236}">
                <a16:creationId xmlns:a16="http://schemas.microsoft.com/office/drawing/2014/main" id="{43124EF4-F51C-4653-A2F8-824E32405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76" y="-71402"/>
            <a:ext cx="5032375" cy="3313020"/>
          </a:xfrm>
          <a:prstGeom prst="hexagon">
            <a:avLst/>
          </a:prstGeom>
        </p:spPr>
      </p:pic>
      <p:pic>
        <p:nvPicPr>
          <p:cNvPr id="16" name="Picture 15" descr="A chair sitting in front of a window&#10;&#10;Description automatically generated">
            <a:extLst>
              <a:ext uri="{FF2B5EF4-FFF2-40B4-BE49-F238E27FC236}">
                <a16:creationId xmlns:a16="http://schemas.microsoft.com/office/drawing/2014/main" id="{407896A3-21A3-4D0A-83FE-2AF9876131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20959" r="-223" b="15250"/>
          <a:stretch/>
        </p:blipFill>
        <p:spPr>
          <a:xfrm>
            <a:off x="196850" y="3444876"/>
            <a:ext cx="7124129" cy="3022600"/>
          </a:xfrm>
          <a:prstGeom prst="flowChartManualInput">
            <a:avLst/>
          </a:prstGeom>
        </p:spPr>
      </p:pic>
    </p:spTree>
    <p:extLst>
      <p:ext uri="{BB962C8B-B14F-4D97-AF65-F5344CB8AC3E}">
        <p14:creationId xmlns:p14="http://schemas.microsoft.com/office/powerpoint/2010/main" val="119493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9E54-308A-408B-944F-E1525F764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Liberation Sans"/>
                <a:ea typeface="Calibri" panose="020F0502020204030204" pitchFamily="34" charset="0"/>
              </a:rPr>
              <a:t>Suffering - Our Unhappy Reality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D8D05-F9CD-495A-9CF6-3338181BF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5" y="1825624"/>
            <a:ext cx="11334750" cy="4548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  <a:latin typeface="Liberation Sans"/>
              </a:rPr>
              <a:t>			Regrets		     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  <a:latin typeface="Liberation Sans"/>
              </a:rPr>
              <a:t>						         Broken relationships</a:t>
            </a:r>
          </a:p>
          <a:p>
            <a:pPr marL="0" indent="0">
              <a:buNone/>
            </a:pPr>
            <a:endParaRPr lang="en-IN" sz="3800" dirty="0">
              <a:solidFill>
                <a:schemeClr val="bg1"/>
              </a:solidFill>
              <a:latin typeface="Liberation Sans"/>
            </a:endParaRP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  <a:latin typeface="Liberation Sans"/>
              </a:rPr>
              <a:t> Unhappy families 		          	</a:t>
            </a: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  <a:latin typeface="Liberation Sans"/>
              </a:rPr>
              <a:t>							Difficult situations </a:t>
            </a:r>
          </a:p>
          <a:p>
            <a:pPr marL="0" indent="0">
              <a:buNone/>
            </a:pPr>
            <a:endParaRPr lang="en-IN" sz="3800" dirty="0">
              <a:solidFill>
                <a:schemeClr val="bg1"/>
              </a:solidFill>
              <a:latin typeface="Liberation Sans"/>
            </a:endParaRPr>
          </a:p>
          <a:p>
            <a:pPr marL="0" indent="0">
              <a:buNone/>
            </a:pPr>
            <a:r>
              <a:rPr lang="en-IN" sz="3800" dirty="0">
                <a:solidFill>
                  <a:schemeClr val="bg1"/>
                </a:solidFill>
                <a:latin typeface="Liberation Sans"/>
              </a:rPr>
              <a:t>			Painful experiences </a:t>
            </a:r>
            <a:endParaRPr lang="en-IN" sz="3800" b="1" dirty="0">
              <a:solidFill>
                <a:schemeClr val="bg1"/>
              </a:solidFill>
              <a:latin typeface="Liberation Sans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N" sz="3800" b="1" dirty="0">
              <a:solidFill>
                <a:schemeClr val="bg1"/>
              </a:solidFill>
              <a:latin typeface="Liberation Sans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9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00AF-B2A1-481D-8911-905F9458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Liberation Sans" panose="020B0604020202020204"/>
              </a:rPr>
              <a:t>Where Did It All Begin?</a:t>
            </a:r>
            <a:endParaRPr lang="en-IN" b="1" dirty="0">
              <a:solidFill>
                <a:schemeClr val="bg1"/>
              </a:solidFill>
              <a:latin typeface="Liberation Sans" panose="020B0604020202020204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4190B-D598-4C6B-B655-599B91BE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Adam and Eve</a:t>
            </a:r>
          </a:p>
          <a:p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Rejected God’s love</a:t>
            </a:r>
          </a:p>
          <a:p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Hardship and pain entered in</a:t>
            </a:r>
          </a:p>
          <a:p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All creation was affected</a:t>
            </a:r>
          </a:p>
          <a:p>
            <a:pPr marL="0" indent="0">
              <a:buNone/>
            </a:pPr>
            <a:r>
              <a:rPr lang="en-IN" sz="3200" b="1" dirty="0">
                <a:solidFill>
                  <a:schemeClr val="bg1"/>
                </a:solidFill>
                <a:latin typeface="Liberation Sans" panose="020B0604020202020204"/>
              </a:rPr>
              <a:t>	Romans 8:22a (NIV) </a:t>
            </a: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We know that the 	whole creation has been groaning as in the 	pains of childbirth right up to the present 	time.</a:t>
            </a:r>
          </a:p>
          <a:p>
            <a:pPr marL="0" indent="0">
              <a:buNone/>
            </a:pPr>
            <a:endParaRPr lang="en-IN" sz="3200" dirty="0">
              <a:solidFill>
                <a:schemeClr val="bg1"/>
              </a:solidFill>
              <a:latin typeface="Liberation Sans" panose="020B0604020202020204"/>
            </a:endParaRPr>
          </a:p>
          <a:p>
            <a:pPr marL="0" indent="0">
              <a:buNone/>
            </a:pPr>
            <a:endParaRPr lang="en-I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00AF-B2A1-481D-8911-905F9458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155575"/>
            <a:ext cx="11728174" cy="1325563"/>
          </a:xfrm>
        </p:spPr>
        <p:txBody>
          <a:bodyPr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Liberation Sans" panose="020B0604020202020204"/>
                <a:ea typeface="Liberation Sans" panose="020B0604020202020204" pitchFamily="34" charset="0"/>
                <a:cs typeface="Liberation Sans" panose="020B0604020202020204" pitchFamily="34" charset="0"/>
              </a:rPr>
              <a:t>The Effects of Suffering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2ADEB-6EE3-4DB1-90D6-903453BF9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619251"/>
            <a:ext cx="10696574" cy="4838700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Eats away our joy and peace</a:t>
            </a:r>
          </a:p>
          <a:p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Brings us down</a:t>
            </a:r>
          </a:p>
          <a:p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Makes us exhausted ALL THE TIME</a:t>
            </a:r>
          </a:p>
        </p:txBody>
      </p:sp>
    </p:spTree>
    <p:extLst>
      <p:ext uri="{BB962C8B-B14F-4D97-AF65-F5344CB8AC3E}">
        <p14:creationId xmlns:p14="http://schemas.microsoft.com/office/powerpoint/2010/main" val="6849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B511C-53A0-4A9A-BCF7-1F30F3551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6342"/>
            <a:ext cx="11820939" cy="1325563"/>
          </a:xfrm>
        </p:spPr>
        <p:txBody>
          <a:bodyPr>
            <a:normAutofit/>
          </a:bodyPr>
          <a:lstStyle/>
          <a:p>
            <a:pPr algn="ctr"/>
            <a:r>
              <a:rPr lang="en-IN" sz="5200" b="1" dirty="0">
                <a:solidFill>
                  <a:schemeClr val="bg1"/>
                </a:solidFill>
                <a:latin typeface="Liberation Sans" panose="020B0604020202020204"/>
              </a:rPr>
              <a:t>A.S.K.</a:t>
            </a:r>
            <a:endParaRPr lang="en-IN" sz="5200" b="1" dirty="0">
              <a:latin typeface="Liberation Sans" panose="020B060402020202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D03A-5C1B-4EE4-81B9-C3FEA0571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678" y="1491905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en-IN" sz="3200" b="1" dirty="0">
                <a:solidFill>
                  <a:schemeClr val="bg1"/>
                </a:solidFill>
                <a:latin typeface="Liberation Sans" panose="020B0604020202020204"/>
              </a:rPr>
              <a:t>A</a:t>
            </a: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dmit the truth</a:t>
            </a:r>
          </a:p>
          <a:p>
            <a:pPr lvl="0"/>
            <a:r>
              <a:rPr lang="en-IN" sz="3200" b="1" dirty="0">
                <a:solidFill>
                  <a:schemeClr val="bg1"/>
                </a:solidFill>
                <a:latin typeface="Liberation Sans" panose="020B0604020202020204"/>
              </a:rPr>
              <a:t>S</a:t>
            </a: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eek help </a:t>
            </a:r>
          </a:p>
          <a:p>
            <a:pPr lvl="0"/>
            <a:r>
              <a:rPr lang="en-IN" sz="3200" b="1" dirty="0">
                <a:solidFill>
                  <a:schemeClr val="bg1"/>
                </a:solidFill>
                <a:latin typeface="Liberation Sans" panose="020B0604020202020204"/>
              </a:rPr>
              <a:t>K</a:t>
            </a: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now there is hope</a:t>
            </a:r>
          </a:p>
          <a:p>
            <a:pPr marL="1200150" lvl="1" indent="-742950">
              <a:buFont typeface="+mj-lt"/>
              <a:buAutoNum type="alphaLcParenR"/>
            </a:pP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God made you – He loves you and created you with great purpose.</a:t>
            </a:r>
          </a:p>
          <a:p>
            <a:pPr marL="1200150" lvl="1" indent="-742950">
              <a:buFont typeface="+mj-lt"/>
              <a:buAutoNum type="alphaLcParenR"/>
            </a:pP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God in His great love for us, does not leave us alone when we suffer.</a:t>
            </a:r>
          </a:p>
        </p:txBody>
      </p:sp>
    </p:spTree>
    <p:extLst>
      <p:ext uri="{BB962C8B-B14F-4D97-AF65-F5344CB8AC3E}">
        <p14:creationId xmlns:p14="http://schemas.microsoft.com/office/powerpoint/2010/main" val="12404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15F6D-44B2-4253-83E0-E21E2FFD2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9814"/>
            <a:ext cx="10515600" cy="334645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3200" b="1" dirty="0">
                <a:solidFill>
                  <a:schemeClr val="bg1"/>
                </a:solidFill>
                <a:latin typeface="Liberation Sans" panose="020B0604020202020204"/>
              </a:rPr>
              <a:t>Phil 2:7-8a MSG</a:t>
            </a: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 When the time came, he set aside the privileges of deity and took on the status of a slave, became human! Having become human, he stayed human. It was an incredibly humbling process. He didn’t claim special privileges. </a:t>
            </a:r>
          </a:p>
          <a:p>
            <a:endParaRPr lang="en-IN" sz="32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2707ED-7380-421E-A778-B6F0B832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166342"/>
            <a:ext cx="11820939" cy="1325563"/>
          </a:xfrm>
        </p:spPr>
        <p:txBody>
          <a:bodyPr>
            <a:normAutofit/>
          </a:bodyPr>
          <a:lstStyle/>
          <a:p>
            <a:pPr algn="ctr"/>
            <a:r>
              <a:rPr lang="en-IN" sz="5200" b="1" dirty="0">
                <a:solidFill>
                  <a:schemeClr val="bg1"/>
                </a:solidFill>
                <a:latin typeface="Liberation Sans" panose="020B0604020202020204"/>
              </a:rPr>
              <a:t>Emmanuel – God With Us</a:t>
            </a:r>
            <a:endParaRPr lang="en-IN" sz="5200" b="1" dirty="0">
              <a:latin typeface="Liberation Sans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50006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316B-1F05-4D8D-8946-F9B53222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Liberation Sans" panose="020B0604020202020204"/>
              </a:rPr>
              <a:t>What is the mess you’re in? </a:t>
            </a:r>
          </a:p>
        </p:txBody>
      </p:sp>
    </p:spTree>
    <p:extLst>
      <p:ext uri="{BB962C8B-B14F-4D97-AF65-F5344CB8AC3E}">
        <p14:creationId xmlns:p14="http://schemas.microsoft.com/office/powerpoint/2010/main" val="5210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0" contrast="-40000"/>
                    </a14:imgEffect>
                  </a14:imgLayer>
                </a14:imgProps>
              </a:ext>
            </a:extLst>
          </a:blip>
          <a:srcRect/>
          <a:stretch>
            <a:fillRect l="-60000" t="-60000" r="-60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3F66-EC3E-418D-99B6-0B61B4BC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Liberation Sans" panose="020B0604020202020204"/>
              </a:rPr>
              <a:t> In the midst of our mess…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A68B9-9E15-4C00-812F-DCC4C8E31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497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IN" sz="3200" b="1" dirty="0">
                <a:solidFill>
                  <a:schemeClr val="bg1"/>
                </a:solidFill>
                <a:latin typeface="Liberation Sans" panose="020B0604020202020204"/>
              </a:rPr>
              <a:t>God our Father gives us hope </a:t>
            </a:r>
          </a:p>
          <a:p>
            <a:pPr>
              <a:lnSpc>
                <a:spcPct val="100000"/>
              </a:lnSpc>
            </a:pP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Hope that we will see better days</a:t>
            </a:r>
            <a:endParaRPr lang="en-US" sz="3200" dirty="0">
              <a:solidFill>
                <a:schemeClr val="bg1"/>
              </a:solidFill>
              <a:latin typeface="Liberation Sans" panose="020B0604020202020204"/>
              <a:ea typeface="Liberation Sans" panose="020B0604020202020204" pitchFamily="34" charset="0"/>
              <a:cs typeface="Liberation Sans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IN" sz="3200" dirty="0">
                <a:solidFill>
                  <a:schemeClr val="bg1"/>
                </a:solidFill>
                <a:latin typeface="Liberation Sans" panose="020B0604020202020204"/>
              </a:rPr>
              <a:t>Hope that God will fight our battles for us</a:t>
            </a:r>
          </a:p>
        </p:txBody>
      </p:sp>
    </p:spTree>
    <p:extLst>
      <p:ext uri="{BB962C8B-B14F-4D97-AF65-F5344CB8AC3E}">
        <p14:creationId xmlns:p14="http://schemas.microsoft.com/office/powerpoint/2010/main" val="277851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255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Liberation Sans</vt:lpstr>
      <vt:lpstr>Lucida Bright</vt:lpstr>
      <vt:lpstr>Office Theme</vt:lpstr>
      <vt:lpstr>PowerPoint Presentation</vt:lpstr>
      <vt:lpstr>IMAGINE</vt:lpstr>
      <vt:lpstr>Suffering - Our Unhappy Reality</vt:lpstr>
      <vt:lpstr>Where Did It All Begin?</vt:lpstr>
      <vt:lpstr>The Effects of Suffering</vt:lpstr>
      <vt:lpstr>A.S.K.</vt:lpstr>
      <vt:lpstr>Emmanuel – God With Us</vt:lpstr>
      <vt:lpstr>What is the mess you’re in? </vt:lpstr>
      <vt:lpstr> In the midst of our mess…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Catalyst APCWO</dc:creator>
  <cp:lastModifiedBy>Catalyst APCWO</cp:lastModifiedBy>
  <cp:revision>4</cp:revision>
  <dcterms:created xsi:type="dcterms:W3CDTF">2019-11-08T06:50:26Z</dcterms:created>
  <dcterms:modified xsi:type="dcterms:W3CDTF">2019-11-08T09:08:49Z</dcterms:modified>
</cp:coreProperties>
</file>