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6" r:id="rId3"/>
    <p:sldId id="258" r:id="rId4"/>
    <p:sldId id="259" r:id="rId5"/>
    <p:sldId id="260" r:id="rId6"/>
    <p:sldId id="269" r:id="rId7"/>
    <p:sldId id="262" r:id="rId8"/>
    <p:sldId id="270"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60000"/>
    <a:srgbClr val="C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3637C-8DB3-40A6-8356-9685049FD9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15752F9-618E-4DF2-9AB4-EFFCD5C8F9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A3F4674-AE92-4EEE-9B44-44541849D961}"/>
              </a:ext>
            </a:extLst>
          </p:cNvPr>
          <p:cNvSpPr>
            <a:spLocks noGrp="1"/>
          </p:cNvSpPr>
          <p:nvPr>
            <p:ph type="dt" sz="half" idx="10"/>
          </p:nvPr>
        </p:nvSpPr>
        <p:spPr/>
        <p:txBody>
          <a:bodyPr/>
          <a:lstStyle/>
          <a:p>
            <a:fld id="{068DB7EC-15C7-4C42-AF69-650E5C8E0164}" type="datetimeFigureOut">
              <a:rPr lang="en-IN" smtClean="0"/>
              <a:t>04-02-2020</a:t>
            </a:fld>
            <a:endParaRPr lang="en-IN"/>
          </a:p>
        </p:txBody>
      </p:sp>
      <p:sp>
        <p:nvSpPr>
          <p:cNvPr id="5" name="Footer Placeholder 4">
            <a:extLst>
              <a:ext uri="{FF2B5EF4-FFF2-40B4-BE49-F238E27FC236}">
                <a16:creationId xmlns:a16="http://schemas.microsoft.com/office/drawing/2014/main" id="{F9118D38-91BD-450D-B63B-2BA5082288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373100D-D956-463A-A17B-7F5C6429A06C}"/>
              </a:ext>
            </a:extLst>
          </p:cNvPr>
          <p:cNvSpPr>
            <a:spLocks noGrp="1"/>
          </p:cNvSpPr>
          <p:nvPr>
            <p:ph type="sldNum" sz="quarter" idx="12"/>
          </p:nvPr>
        </p:nvSpPr>
        <p:spPr/>
        <p:txBody>
          <a:bodyPr/>
          <a:lstStyle/>
          <a:p>
            <a:fld id="{E8395716-1934-41E0-B00D-F1E098D5112C}" type="slidenum">
              <a:rPr lang="en-IN" smtClean="0"/>
              <a:t>‹#›</a:t>
            </a:fld>
            <a:endParaRPr lang="en-IN"/>
          </a:p>
        </p:txBody>
      </p:sp>
    </p:spTree>
    <p:extLst>
      <p:ext uri="{BB962C8B-B14F-4D97-AF65-F5344CB8AC3E}">
        <p14:creationId xmlns:p14="http://schemas.microsoft.com/office/powerpoint/2010/main" val="529933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DFCF6-A8E5-4573-BE0B-32E3CA04A615}"/>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04FBFB7-364B-44B5-B54B-C3BD78D165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E529F48-38D5-4722-A05C-3D60B35650CC}"/>
              </a:ext>
            </a:extLst>
          </p:cNvPr>
          <p:cNvSpPr>
            <a:spLocks noGrp="1"/>
          </p:cNvSpPr>
          <p:nvPr>
            <p:ph type="dt" sz="half" idx="10"/>
          </p:nvPr>
        </p:nvSpPr>
        <p:spPr/>
        <p:txBody>
          <a:bodyPr/>
          <a:lstStyle/>
          <a:p>
            <a:fld id="{068DB7EC-15C7-4C42-AF69-650E5C8E0164}" type="datetimeFigureOut">
              <a:rPr lang="en-IN" smtClean="0"/>
              <a:t>04-02-2020</a:t>
            </a:fld>
            <a:endParaRPr lang="en-IN"/>
          </a:p>
        </p:txBody>
      </p:sp>
      <p:sp>
        <p:nvSpPr>
          <p:cNvPr id="5" name="Footer Placeholder 4">
            <a:extLst>
              <a:ext uri="{FF2B5EF4-FFF2-40B4-BE49-F238E27FC236}">
                <a16:creationId xmlns:a16="http://schemas.microsoft.com/office/drawing/2014/main" id="{85D363F4-C379-47D6-B8A1-1A186B32B8A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E47C77B-DC07-4509-BA05-EA21E7E81FE8}"/>
              </a:ext>
            </a:extLst>
          </p:cNvPr>
          <p:cNvSpPr>
            <a:spLocks noGrp="1"/>
          </p:cNvSpPr>
          <p:nvPr>
            <p:ph type="sldNum" sz="quarter" idx="12"/>
          </p:nvPr>
        </p:nvSpPr>
        <p:spPr/>
        <p:txBody>
          <a:bodyPr/>
          <a:lstStyle/>
          <a:p>
            <a:fld id="{E8395716-1934-41E0-B00D-F1E098D5112C}" type="slidenum">
              <a:rPr lang="en-IN" smtClean="0"/>
              <a:t>‹#›</a:t>
            </a:fld>
            <a:endParaRPr lang="en-IN"/>
          </a:p>
        </p:txBody>
      </p:sp>
    </p:spTree>
    <p:extLst>
      <p:ext uri="{BB962C8B-B14F-4D97-AF65-F5344CB8AC3E}">
        <p14:creationId xmlns:p14="http://schemas.microsoft.com/office/powerpoint/2010/main" val="3819954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7A98F-7C53-403F-B3D9-65D09E07158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F425A1E-4549-41D9-811D-23D9D7829C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086A310-E360-4190-9383-B7F6E29382BE}"/>
              </a:ext>
            </a:extLst>
          </p:cNvPr>
          <p:cNvSpPr>
            <a:spLocks noGrp="1"/>
          </p:cNvSpPr>
          <p:nvPr>
            <p:ph type="dt" sz="half" idx="10"/>
          </p:nvPr>
        </p:nvSpPr>
        <p:spPr/>
        <p:txBody>
          <a:bodyPr/>
          <a:lstStyle/>
          <a:p>
            <a:fld id="{068DB7EC-15C7-4C42-AF69-650E5C8E0164}" type="datetimeFigureOut">
              <a:rPr lang="en-IN" smtClean="0"/>
              <a:t>04-02-2020</a:t>
            </a:fld>
            <a:endParaRPr lang="en-IN"/>
          </a:p>
        </p:txBody>
      </p:sp>
      <p:sp>
        <p:nvSpPr>
          <p:cNvPr id="5" name="Footer Placeholder 4">
            <a:extLst>
              <a:ext uri="{FF2B5EF4-FFF2-40B4-BE49-F238E27FC236}">
                <a16:creationId xmlns:a16="http://schemas.microsoft.com/office/drawing/2014/main" id="{B06312FF-4E49-4DFD-BC82-89AE50BD37A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A9EADCE-E098-4960-9766-9C5607B6745A}"/>
              </a:ext>
            </a:extLst>
          </p:cNvPr>
          <p:cNvSpPr>
            <a:spLocks noGrp="1"/>
          </p:cNvSpPr>
          <p:nvPr>
            <p:ph type="sldNum" sz="quarter" idx="12"/>
          </p:nvPr>
        </p:nvSpPr>
        <p:spPr/>
        <p:txBody>
          <a:bodyPr/>
          <a:lstStyle/>
          <a:p>
            <a:fld id="{E8395716-1934-41E0-B00D-F1E098D5112C}" type="slidenum">
              <a:rPr lang="en-IN" smtClean="0"/>
              <a:t>‹#›</a:t>
            </a:fld>
            <a:endParaRPr lang="en-IN"/>
          </a:p>
        </p:txBody>
      </p:sp>
    </p:spTree>
    <p:extLst>
      <p:ext uri="{BB962C8B-B14F-4D97-AF65-F5344CB8AC3E}">
        <p14:creationId xmlns:p14="http://schemas.microsoft.com/office/powerpoint/2010/main" val="1900009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CFDAD-52EB-46EF-80BA-EC25D54CF0B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EDE1C68-91A6-44B1-A944-C83D1035D2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9E16744-AE25-4AE3-B6DF-3326F3949809}"/>
              </a:ext>
            </a:extLst>
          </p:cNvPr>
          <p:cNvSpPr>
            <a:spLocks noGrp="1"/>
          </p:cNvSpPr>
          <p:nvPr>
            <p:ph type="dt" sz="half" idx="10"/>
          </p:nvPr>
        </p:nvSpPr>
        <p:spPr/>
        <p:txBody>
          <a:bodyPr/>
          <a:lstStyle/>
          <a:p>
            <a:fld id="{068DB7EC-15C7-4C42-AF69-650E5C8E0164}" type="datetimeFigureOut">
              <a:rPr lang="en-IN" smtClean="0"/>
              <a:t>04-02-2020</a:t>
            </a:fld>
            <a:endParaRPr lang="en-IN"/>
          </a:p>
        </p:txBody>
      </p:sp>
      <p:sp>
        <p:nvSpPr>
          <p:cNvPr id="5" name="Footer Placeholder 4">
            <a:extLst>
              <a:ext uri="{FF2B5EF4-FFF2-40B4-BE49-F238E27FC236}">
                <a16:creationId xmlns:a16="http://schemas.microsoft.com/office/drawing/2014/main" id="{7778269F-A953-4CAA-AFCB-7198E29EA21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0D29A55-6405-4555-A3F9-E64185232384}"/>
              </a:ext>
            </a:extLst>
          </p:cNvPr>
          <p:cNvSpPr>
            <a:spLocks noGrp="1"/>
          </p:cNvSpPr>
          <p:nvPr>
            <p:ph type="sldNum" sz="quarter" idx="12"/>
          </p:nvPr>
        </p:nvSpPr>
        <p:spPr/>
        <p:txBody>
          <a:bodyPr/>
          <a:lstStyle/>
          <a:p>
            <a:fld id="{E8395716-1934-41E0-B00D-F1E098D5112C}" type="slidenum">
              <a:rPr lang="en-IN" smtClean="0"/>
              <a:t>‹#›</a:t>
            </a:fld>
            <a:endParaRPr lang="en-IN"/>
          </a:p>
        </p:txBody>
      </p:sp>
    </p:spTree>
    <p:extLst>
      <p:ext uri="{BB962C8B-B14F-4D97-AF65-F5344CB8AC3E}">
        <p14:creationId xmlns:p14="http://schemas.microsoft.com/office/powerpoint/2010/main" val="90571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01F78-D68A-4E44-97DB-5F3E35CFD5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EC69181D-D007-488A-9D36-AAFEF473B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64AD98-7B49-4A48-ADB3-D7AF7B79E593}"/>
              </a:ext>
            </a:extLst>
          </p:cNvPr>
          <p:cNvSpPr>
            <a:spLocks noGrp="1"/>
          </p:cNvSpPr>
          <p:nvPr>
            <p:ph type="dt" sz="half" idx="10"/>
          </p:nvPr>
        </p:nvSpPr>
        <p:spPr/>
        <p:txBody>
          <a:bodyPr/>
          <a:lstStyle/>
          <a:p>
            <a:fld id="{068DB7EC-15C7-4C42-AF69-650E5C8E0164}" type="datetimeFigureOut">
              <a:rPr lang="en-IN" smtClean="0"/>
              <a:t>04-02-2020</a:t>
            </a:fld>
            <a:endParaRPr lang="en-IN"/>
          </a:p>
        </p:txBody>
      </p:sp>
      <p:sp>
        <p:nvSpPr>
          <p:cNvPr id="5" name="Footer Placeholder 4">
            <a:extLst>
              <a:ext uri="{FF2B5EF4-FFF2-40B4-BE49-F238E27FC236}">
                <a16:creationId xmlns:a16="http://schemas.microsoft.com/office/drawing/2014/main" id="{8132C471-022E-4F48-8F30-1B6CEE8D002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EF500-A483-461C-9B40-3D9CCA0F7E40}"/>
              </a:ext>
            </a:extLst>
          </p:cNvPr>
          <p:cNvSpPr>
            <a:spLocks noGrp="1"/>
          </p:cNvSpPr>
          <p:nvPr>
            <p:ph type="sldNum" sz="quarter" idx="12"/>
          </p:nvPr>
        </p:nvSpPr>
        <p:spPr/>
        <p:txBody>
          <a:bodyPr/>
          <a:lstStyle/>
          <a:p>
            <a:fld id="{E8395716-1934-41E0-B00D-F1E098D5112C}" type="slidenum">
              <a:rPr lang="en-IN" smtClean="0"/>
              <a:t>‹#›</a:t>
            </a:fld>
            <a:endParaRPr lang="en-IN"/>
          </a:p>
        </p:txBody>
      </p:sp>
    </p:spTree>
    <p:extLst>
      <p:ext uri="{BB962C8B-B14F-4D97-AF65-F5344CB8AC3E}">
        <p14:creationId xmlns:p14="http://schemas.microsoft.com/office/powerpoint/2010/main" val="535884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AD9F-80AE-4881-AC4E-831BA37E665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25F27E9-3987-44A1-9DEC-B71BBBC7B2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5C38274A-0B76-40DA-9527-7095532231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67E676D-D7BC-47DF-893A-9E4736C10A41}"/>
              </a:ext>
            </a:extLst>
          </p:cNvPr>
          <p:cNvSpPr>
            <a:spLocks noGrp="1"/>
          </p:cNvSpPr>
          <p:nvPr>
            <p:ph type="dt" sz="half" idx="10"/>
          </p:nvPr>
        </p:nvSpPr>
        <p:spPr/>
        <p:txBody>
          <a:bodyPr/>
          <a:lstStyle/>
          <a:p>
            <a:fld id="{068DB7EC-15C7-4C42-AF69-650E5C8E0164}" type="datetimeFigureOut">
              <a:rPr lang="en-IN" smtClean="0"/>
              <a:t>04-02-2020</a:t>
            </a:fld>
            <a:endParaRPr lang="en-IN"/>
          </a:p>
        </p:txBody>
      </p:sp>
      <p:sp>
        <p:nvSpPr>
          <p:cNvPr id="6" name="Footer Placeholder 5">
            <a:extLst>
              <a:ext uri="{FF2B5EF4-FFF2-40B4-BE49-F238E27FC236}">
                <a16:creationId xmlns:a16="http://schemas.microsoft.com/office/drawing/2014/main" id="{5D198AFC-A464-4811-AAEE-C944492263D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7BE08D5-5557-46ED-8729-4FFEDA766C28}"/>
              </a:ext>
            </a:extLst>
          </p:cNvPr>
          <p:cNvSpPr>
            <a:spLocks noGrp="1"/>
          </p:cNvSpPr>
          <p:nvPr>
            <p:ph type="sldNum" sz="quarter" idx="12"/>
          </p:nvPr>
        </p:nvSpPr>
        <p:spPr/>
        <p:txBody>
          <a:bodyPr/>
          <a:lstStyle/>
          <a:p>
            <a:fld id="{E8395716-1934-41E0-B00D-F1E098D5112C}" type="slidenum">
              <a:rPr lang="en-IN" smtClean="0"/>
              <a:t>‹#›</a:t>
            </a:fld>
            <a:endParaRPr lang="en-IN"/>
          </a:p>
        </p:txBody>
      </p:sp>
    </p:spTree>
    <p:extLst>
      <p:ext uri="{BB962C8B-B14F-4D97-AF65-F5344CB8AC3E}">
        <p14:creationId xmlns:p14="http://schemas.microsoft.com/office/powerpoint/2010/main" val="4279148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83CE-3E7F-4886-AC7C-616239C86CC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C63D355-8AB0-43DF-9612-9C2893AA40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9635BC-6D44-466B-9BD4-527BB176AB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FE952CF-D91F-4C10-B047-B79C9FEB14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26AFAC-DE52-4365-B834-658FB84907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F6059D4-D8CD-4FE6-A6F8-9413DA630176}"/>
              </a:ext>
            </a:extLst>
          </p:cNvPr>
          <p:cNvSpPr>
            <a:spLocks noGrp="1"/>
          </p:cNvSpPr>
          <p:nvPr>
            <p:ph type="dt" sz="half" idx="10"/>
          </p:nvPr>
        </p:nvSpPr>
        <p:spPr/>
        <p:txBody>
          <a:bodyPr/>
          <a:lstStyle/>
          <a:p>
            <a:fld id="{068DB7EC-15C7-4C42-AF69-650E5C8E0164}" type="datetimeFigureOut">
              <a:rPr lang="en-IN" smtClean="0"/>
              <a:t>04-02-2020</a:t>
            </a:fld>
            <a:endParaRPr lang="en-IN"/>
          </a:p>
        </p:txBody>
      </p:sp>
      <p:sp>
        <p:nvSpPr>
          <p:cNvPr id="8" name="Footer Placeholder 7">
            <a:extLst>
              <a:ext uri="{FF2B5EF4-FFF2-40B4-BE49-F238E27FC236}">
                <a16:creationId xmlns:a16="http://schemas.microsoft.com/office/drawing/2014/main" id="{ACECA4BA-A854-448A-8374-AC166E3063C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BB8AA41-CCDA-4294-A3B9-6B858892D5C9}"/>
              </a:ext>
            </a:extLst>
          </p:cNvPr>
          <p:cNvSpPr>
            <a:spLocks noGrp="1"/>
          </p:cNvSpPr>
          <p:nvPr>
            <p:ph type="sldNum" sz="quarter" idx="12"/>
          </p:nvPr>
        </p:nvSpPr>
        <p:spPr/>
        <p:txBody>
          <a:bodyPr/>
          <a:lstStyle/>
          <a:p>
            <a:fld id="{E8395716-1934-41E0-B00D-F1E098D5112C}" type="slidenum">
              <a:rPr lang="en-IN" smtClean="0"/>
              <a:t>‹#›</a:t>
            </a:fld>
            <a:endParaRPr lang="en-IN"/>
          </a:p>
        </p:txBody>
      </p:sp>
    </p:spTree>
    <p:extLst>
      <p:ext uri="{BB962C8B-B14F-4D97-AF65-F5344CB8AC3E}">
        <p14:creationId xmlns:p14="http://schemas.microsoft.com/office/powerpoint/2010/main" val="3139602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F8983-B93A-463B-A3A0-B3D83DEC6FE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FCCE2B3-630D-4AD6-9092-8152E6D95B6D}"/>
              </a:ext>
            </a:extLst>
          </p:cNvPr>
          <p:cNvSpPr>
            <a:spLocks noGrp="1"/>
          </p:cNvSpPr>
          <p:nvPr>
            <p:ph type="dt" sz="half" idx="10"/>
          </p:nvPr>
        </p:nvSpPr>
        <p:spPr/>
        <p:txBody>
          <a:bodyPr/>
          <a:lstStyle/>
          <a:p>
            <a:fld id="{068DB7EC-15C7-4C42-AF69-650E5C8E0164}" type="datetimeFigureOut">
              <a:rPr lang="en-IN" smtClean="0"/>
              <a:t>04-02-2020</a:t>
            </a:fld>
            <a:endParaRPr lang="en-IN"/>
          </a:p>
        </p:txBody>
      </p:sp>
      <p:sp>
        <p:nvSpPr>
          <p:cNvPr id="4" name="Footer Placeholder 3">
            <a:extLst>
              <a:ext uri="{FF2B5EF4-FFF2-40B4-BE49-F238E27FC236}">
                <a16:creationId xmlns:a16="http://schemas.microsoft.com/office/drawing/2014/main" id="{A92DE27F-BDDA-48DC-87AF-2D6F5C7F988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54B608DF-C395-4A98-BE5B-AA6A005750EA}"/>
              </a:ext>
            </a:extLst>
          </p:cNvPr>
          <p:cNvSpPr>
            <a:spLocks noGrp="1"/>
          </p:cNvSpPr>
          <p:nvPr>
            <p:ph type="sldNum" sz="quarter" idx="12"/>
          </p:nvPr>
        </p:nvSpPr>
        <p:spPr/>
        <p:txBody>
          <a:bodyPr/>
          <a:lstStyle/>
          <a:p>
            <a:fld id="{E8395716-1934-41E0-B00D-F1E098D5112C}" type="slidenum">
              <a:rPr lang="en-IN" smtClean="0"/>
              <a:t>‹#›</a:t>
            </a:fld>
            <a:endParaRPr lang="en-IN"/>
          </a:p>
        </p:txBody>
      </p:sp>
    </p:spTree>
    <p:extLst>
      <p:ext uri="{BB962C8B-B14F-4D97-AF65-F5344CB8AC3E}">
        <p14:creationId xmlns:p14="http://schemas.microsoft.com/office/powerpoint/2010/main" val="1291552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783887-45AD-4795-B3F7-94091249BB81}"/>
              </a:ext>
            </a:extLst>
          </p:cNvPr>
          <p:cNvSpPr>
            <a:spLocks noGrp="1"/>
          </p:cNvSpPr>
          <p:nvPr>
            <p:ph type="dt" sz="half" idx="10"/>
          </p:nvPr>
        </p:nvSpPr>
        <p:spPr/>
        <p:txBody>
          <a:bodyPr/>
          <a:lstStyle/>
          <a:p>
            <a:fld id="{068DB7EC-15C7-4C42-AF69-650E5C8E0164}" type="datetimeFigureOut">
              <a:rPr lang="en-IN" smtClean="0"/>
              <a:t>04-02-2020</a:t>
            </a:fld>
            <a:endParaRPr lang="en-IN"/>
          </a:p>
        </p:txBody>
      </p:sp>
      <p:sp>
        <p:nvSpPr>
          <p:cNvPr id="3" name="Footer Placeholder 2">
            <a:extLst>
              <a:ext uri="{FF2B5EF4-FFF2-40B4-BE49-F238E27FC236}">
                <a16:creationId xmlns:a16="http://schemas.microsoft.com/office/drawing/2014/main" id="{92364770-13F5-499E-8810-46D610E8542D}"/>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E91363D8-BC50-40EF-B71B-7F5A7DFF815E}"/>
              </a:ext>
            </a:extLst>
          </p:cNvPr>
          <p:cNvSpPr>
            <a:spLocks noGrp="1"/>
          </p:cNvSpPr>
          <p:nvPr>
            <p:ph type="sldNum" sz="quarter" idx="12"/>
          </p:nvPr>
        </p:nvSpPr>
        <p:spPr/>
        <p:txBody>
          <a:bodyPr/>
          <a:lstStyle/>
          <a:p>
            <a:fld id="{E8395716-1934-41E0-B00D-F1E098D5112C}" type="slidenum">
              <a:rPr lang="en-IN" smtClean="0"/>
              <a:t>‹#›</a:t>
            </a:fld>
            <a:endParaRPr lang="en-IN"/>
          </a:p>
        </p:txBody>
      </p:sp>
    </p:spTree>
    <p:extLst>
      <p:ext uri="{BB962C8B-B14F-4D97-AF65-F5344CB8AC3E}">
        <p14:creationId xmlns:p14="http://schemas.microsoft.com/office/powerpoint/2010/main" val="151568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5F893-183D-47E5-89B4-CF9583CB9D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C9F501F-450F-42C9-BC28-9F982A9E9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4217675-D6F7-499A-9DB2-8B1AD38F1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466F2A-62A0-447A-A9B7-7EB9FE5A37AB}"/>
              </a:ext>
            </a:extLst>
          </p:cNvPr>
          <p:cNvSpPr>
            <a:spLocks noGrp="1"/>
          </p:cNvSpPr>
          <p:nvPr>
            <p:ph type="dt" sz="half" idx="10"/>
          </p:nvPr>
        </p:nvSpPr>
        <p:spPr/>
        <p:txBody>
          <a:bodyPr/>
          <a:lstStyle/>
          <a:p>
            <a:fld id="{068DB7EC-15C7-4C42-AF69-650E5C8E0164}" type="datetimeFigureOut">
              <a:rPr lang="en-IN" smtClean="0"/>
              <a:t>04-02-2020</a:t>
            </a:fld>
            <a:endParaRPr lang="en-IN"/>
          </a:p>
        </p:txBody>
      </p:sp>
      <p:sp>
        <p:nvSpPr>
          <p:cNvPr id="6" name="Footer Placeholder 5">
            <a:extLst>
              <a:ext uri="{FF2B5EF4-FFF2-40B4-BE49-F238E27FC236}">
                <a16:creationId xmlns:a16="http://schemas.microsoft.com/office/drawing/2014/main" id="{DCA3096B-0CF6-4289-BA6D-2788D4B41D2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901E81E-D287-45E6-A0BE-4A8416636FA4}"/>
              </a:ext>
            </a:extLst>
          </p:cNvPr>
          <p:cNvSpPr>
            <a:spLocks noGrp="1"/>
          </p:cNvSpPr>
          <p:nvPr>
            <p:ph type="sldNum" sz="quarter" idx="12"/>
          </p:nvPr>
        </p:nvSpPr>
        <p:spPr/>
        <p:txBody>
          <a:bodyPr/>
          <a:lstStyle/>
          <a:p>
            <a:fld id="{E8395716-1934-41E0-B00D-F1E098D5112C}" type="slidenum">
              <a:rPr lang="en-IN" smtClean="0"/>
              <a:t>‹#›</a:t>
            </a:fld>
            <a:endParaRPr lang="en-IN"/>
          </a:p>
        </p:txBody>
      </p:sp>
    </p:spTree>
    <p:extLst>
      <p:ext uri="{BB962C8B-B14F-4D97-AF65-F5344CB8AC3E}">
        <p14:creationId xmlns:p14="http://schemas.microsoft.com/office/powerpoint/2010/main" val="3446968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3929F-AA20-4433-9C08-8D5E8ABA3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582CCE7-DCD8-44AA-94F8-42D375133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FC2FA879-B0D1-4B5E-AA5F-5ECF63BC4E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F6CCA3-6C3D-40A6-BC14-EED1C2BA7143}"/>
              </a:ext>
            </a:extLst>
          </p:cNvPr>
          <p:cNvSpPr>
            <a:spLocks noGrp="1"/>
          </p:cNvSpPr>
          <p:nvPr>
            <p:ph type="dt" sz="half" idx="10"/>
          </p:nvPr>
        </p:nvSpPr>
        <p:spPr/>
        <p:txBody>
          <a:bodyPr/>
          <a:lstStyle/>
          <a:p>
            <a:fld id="{068DB7EC-15C7-4C42-AF69-650E5C8E0164}" type="datetimeFigureOut">
              <a:rPr lang="en-IN" smtClean="0"/>
              <a:t>04-02-2020</a:t>
            </a:fld>
            <a:endParaRPr lang="en-IN"/>
          </a:p>
        </p:txBody>
      </p:sp>
      <p:sp>
        <p:nvSpPr>
          <p:cNvPr id="6" name="Footer Placeholder 5">
            <a:extLst>
              <a:ext uri="{FF2B5EF4-FFF2-40B4-BE49-F238E27FC236}">
                <a16:creationId xmlns:a16="http://schemas.microsoft.com/office/drawing/2014/main" id="{396B2633-8EE8-4CCC-8349-1D880B5ED5B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8588E9E-24E8-4251-95EF-0F02C8282A54}"/>
              </a:ext>
            </a:extLst>
          </p:cNvPr>
          <p:cNvSpPr>
            <a:spLocks noGrp="1"/>
          </p:cNvSpPr>
          <p:nvPr>
            <p:ph type="sldNum" sz="quarter" idx="12"/>
          </p:nvPr>
        </p:nvSpPr>
        <p:spPr/>
        <p:txBody>
          <a:bodyPr/>
          <a:lstStyle/>
          <a:p>
            <a:fld id="{E8395716-1934-41E0-B00D-F1E098D5112C}" type="slidenum">
              <a:rPr lang="en-IN" smtClean="0"/>
              <a:t>‹#›</a:t>
            </a:fld>
            <a:endParaRPr lang="en-IN"/>
          </a:p>
        </p:txBody>
      </p:sp>
    </p:spTree>
    <p:extLst>
      <p:ext uri="{BB962C8B-B14F-4D97-AF65-F5344CB8AC3E}">
        <p14:creationId xmlns:p14="http://schemas.microsoft.com/office/powerpoint/2010/main" val="421209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50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D54B6E-B398-4336-8838-E43D849EF8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12962AB-CDC2-4967-B26C-CED8635C8B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A51BEF3-DA03-4047-BDA8-DC3A3EB817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DB7EC-15C7-4C42-AF69-650E5C8E0164}" type="datetimeFigureOut">
              <a:rPr lang="en-IN" smtClean="0"/>
              <a:t>04-02-2020</a:t>
            </a:fld>
            <a:endParaRPr lang="en-IN"/>
          </a:p>
        </p:txBody>
      </p:sp>
      <p:sp>
        <p:nvSpPr>
          <p:cNvPr id="5" name="Footer Placeholder 4">
            <a:extLst>
              <a:ext uri="{FF2B5EF4-FFF2-40B4-BE49-F238E27FC236}">
                <a16:creationId xmlns:a16="http://schemas.microsoft.com/office/drawing/2014/main" id="{7D65068F-0DB5-4FF4-8987-7199CCF28B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CFE0AFFD-BCFD-4BC1-8675-1E1E964A8C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95716-1934-41E0-B00D-F1E098D5112C}" type="slidenum">
              <a:rPr lang="en-IN" smtClean="0"/>
              <a:t>‹#›</a:t>
            </a:fld>
            <a:endParaRPr lang="en-IN"/>
          </a:p>
        </p:txBody>
      </p:sp>
    </p:spTree>
    <p:extLst>
      <p:ext uri="{BB962C8B-B14F-4D97-AF65-F5344CB8AC3E}">
        <p14:creationId xmlns:p14="http://schemas.microsoft.com/office/powerpoint/2010/main" val="3843856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BDA26D-11CB-48BF-B8AD-AF10C260BE03}"/>
              </a:ext>
            </a:extLst>
          </p:cNvPr>
          <p:cNvSpPr txBox="1">
            <a:spLocks/>
          </p:cNvSpPr>
          <p:nvPr/>
        </p:nvSpPr>
        <p:spPr>
          <a:xfrm>
            <a:off x="1524000" y="2266949"/>
            <a:ext cx="9144000" cy="11177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7200">
                <a:solidFill>
                  <a:srgbClr val="FFFFFF"/>
                </a:solidFill>
                <a:latin typeface="Liberation Sans" panose="020B0604020202020204" pitchFamily="34" charset="0"/>
                <a:ea typeface="Liberation Sans" panose="020B0604020202020204" pitchFamily="34" charset="0"/>
                <a:cs typeface="Liberation Sans" panose="020B0604020202020204" pitchFamily="34" charset="0"/>
              </a:rPr>
              <a:t>Love</a:t>
            </a:r>
            <a:endParaRPr lang="en-IN" sz="7200" dirty="0">
              <a:solidFill>
                <a:srgbClr val="FFFFFF"/>
              </a:solidFill>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5" name="TextBox 4">
            <a:extLst>
              <a:ext uri="{FF2B5EF4-FFF2-40B4-BE49-F238E27FC236}">
                <a16:creationId xmlns:a16="http://schemas.microsoft.com/office/drawing/2014/main" id="{371133F3-F3DC-426A-839F-EA8244166645}"/>
              </a:ext>
            </a:extLst>
          </p:cNvPr>
          <p:cNvSpPr txBox="1"/>
          <p:nvPr/>
        </p:nvSpPr>
        <p:spPr>
          <a:xfrm>
            <a:off x="3429000" y="3321984"/>
            <a:ext cx="5334000" cy="1015663"/>
          </a:xfrm>
          <a:prstGeom prst="rect">
            <a:avLst/>
          </a:prstGeom>
          <a:solidFill>
            <a:srgbClr val="000000">
              <a:alpha val="60000"/>
            </a:srgbClr>
          </a:solidFill>
        </p:spPr>
        <p:txBody>
          <a:bodyPr wrap="square" rtlCol="0">
            <a:spAutoFit/>
          </a:bodyPr>
          <a:lstStyle/>
          <a:p>
            <a:pPr algn="ctr"/>
            <a:r>
              <a:rPr lang="en-IN" sz="6000" i="1" dirty="0">
                <a:solidFill>
                  <a:srgbClr val="FFFFFF"/>
                </a:solidFill>
                <a:latin typeface="Liberation Sans" panose="020B0604020202020204" pitchFamily="34" charset="0"/>
                <a:ea typeface="Liberation Sans" panose="020B0604020202020204" pitchFamily="34" charset="0"/>
                <a:cs typeface="Liberation Sans" panose="020B0604020202020204" pitchFamily="34" charset="0"/>
              </a:rPr>
              <a:t>As We Know It</a:t>
            </a:r>
            <a:endParaRPr lang="en-IN" sz="6000" i="1" dirty="0"/>
          </a:p>
        </p:txBody>
      </p:sp>
    </p:spTree>
    <p:extLst>
      <p:ext uri="{BB962C8B-B14F-4D97-AF65-F5344CB8AC3E}">
        <p14:creationId xmlns:p14="http://schemas.microsoft.com/office/powerpoint/2010/main" val="1857794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00AF-B2A1-481D-8911-905F94582C62}"/>
              </a:ext>
            </a:extLst>
          </p:cNvPr>
          <p:cNvSpPr>
            <a:spLocks noGrp="1"/>
          </p:cNvSpPr>
          <p:nvPr>
            <p:ph type="title"/>
          </p:nvPr>
        </p:nvSpPr>
        <p:spPr>
          <a:xfrm>
            <a:off x="838200" y="155575"/>
            <a:ext cx="10515600" cy="1325563"/>
          </a:xfrm>
        </p:spPr>
        <p:txBody>
          <a:bodyPr/>
          <a:lstStyle/>
          <a:p>
            <a:pPr algn="ctr"/>
            <a:r>
              <a:rPr lang="en-IN"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What is Love?</a:t>
            </a:r>
          </a:p>
        </p:txBody>
      </p:sp>
      <p:sp>
        <p:nvSpPr>
          <p:cNvPr id="3" name="Content Placeholder 2">
            <a:extLst>
              <a:ext uri="{FF2B5EF4-FFF2-40B4-BE49-F238E27FC236}">
                <a16:creationId xmlns:a16="http://schemas.microsoft.com/office/drawing/2014/main" id="{9EC2ADEB-6EE3-4DB1-90D6-903453BF9734}"/>
              </a:ext>
            </a:extLst>
          </p:cNvPr>
          <p:cNvSpPr>
            <a:spLocks noGrp="1"/>
          </p:cNvSpPr>
          <p:nvPr>
            <p:ph idx="1"/>
          </p:nvPr>
        </p:nvSpPr>
        <p:spPr>
          <a:xfrm>
            <a:off x="4033838" y="1819276"/>
            <a:ext cx="4162424" cy="2952749"/>
          </a:xfrm>
          <a:solidFill>
            <a:srgbClr val="000000">
              <a:alpha val="40000"/>
            </a:srgbClr>
          </a:solidFill>
        </p:spPr>
        <p:txBody>
          <a:bodyPr>
            <a:normAutofit/>
          </a:bodyPr>
          <a:lstStyle/>
          <a:p>
            <a:pPr algn="ctr">
              <a:buFont typeface="Wingdings" panose="05000000000000000000" pitchFamily="2" charset="2"/>
              <a:buChar char="v"/>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A feeling?</a:t>
            </a:r>
          </a:p>
          <a:p>
            <a:pPr algn="ctr">
              <a:buFont typeface="Wingdings" panose="05000000000000000000" pitchFamily="2" charset="2"/>
              <a:buChar char="v"/>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An experience?</a:t>
            </a:r>
          </a:p>
          <a:p>
            <a:pPr algn="ctr">
              <a:buFont typeface="Wingdings" panose="05000000000000000000" pitchFamily="2" charset="2"/>
              <a:buChar char="v"/>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A desire?</a:t>
            </a:r>
          </a:p>
          <a:p>
            <a:pPr algn="ctr">
              <a:buFont typeface="Wingdings" panose="05000000000000000000" pitchFamily="2" charset="2"/>
              <a:buChar char="v"/>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A need?</a:t>
            </a:r>
          </a:p>
          <a:p>
            <a:pPr algn="ctr">
              <a:buFont typeface="Wingdings" panose="05000000000000000000" pitchFamily="2" charset="2"/>
              <a:buChar char="v"/>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A person?</a:t>
            </a:r>
          </a:p>
        </p:txBody>
      </p:sp>
    </p:spTree>
    <p:extLst>
      <p:ext uri="{BB962C8B-B14F-4D97-AF65-F5344CB8AC3E}">
        <p14:creationId xmlns:p14="http://schemas.microsoft.com/office/powerpoint/2010/main" val="2375898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00AF-B2A1-481D-8911-905F94582C62}"/>
              </a:ext>
            </a:extLst>
          </p:cNvPr>
          <p:cNvSpPr>
            <a:spLocks noGrp="1"/>
          </p:cNvSpPr>
          <p:nvPr>
            <p:ph type="title"/>
          </p:nvPr>
        </p:nvSpPr>
        <p:spPr/>
        <p:txBody>
          <a:bodyPr/>
          <a:lstStyle/>
          <a:p>
            <a:pPr algn="ctr"/>
            <a:r>
              <a:rPr lang="en-IN"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God is Love</a:t>
            </a:r>
          </a:p>
        </p:txBody>
      </p:sp>
      <p:graphicFrame>
        <p:nvGraphicFramePr>
          <p:cNvPr id="7" name="Content Placeholder 6">
            <a:extLst>
              <a:ext uri="{FF2B5EF4-FFF2-40B4-BE49-F238E27FC236}">
                <a16:creationId xmlns:a16="http://schemas.microsoft.com/office/drawing/2014/main" id="{3DE68603-B35D-4D46-B921-549CD770984A}"/>
              </a:ext>
            </a:extLst>
          </p:cNvPr>
          <p:cNvGraphicFramePr>
            <a:graphicFrameLocks noGrp="1"/>
          </p:cNvGraphicFramePr>
          <p:nvPr>
            <p:ph idx="1"/>
            <p:extLst>
              <p:ext uri="{D42A27DB-BD31-4B8C-83A1-F6EECF244321}">
                <p14:modId xmlns:p14="http://schemas.microsoft.com/office/powerpoint/2010/main" val="3902417084"/>
              </p:ext>
            </p:extLst>
          </p:nvPr>
        </p:nvGraphicFramePr>
        <p:xfrm>
          <a:off x="1471612" y="1690687"/>
          <a:ext cx="9248776" cy="3873650"/>
        </p:xfrm>
        <a:graphic>
          <a:graphicData uri="http://schemas.openxmlformats.org/drawingml/2006/table">
            <a:tbl>
              <a:tblPr firstRow="1" bandRow="1">
                <a:noFill/>
                <a:tableStyleId>{5C22544A-7EE6-4342-B048-85BDC9FD1C3A}</a:tableStyleId>
              </a:tblPr>
              <a:tblGrid>
                <a:gridCol w="4624388">
                  <a:extLst>
                    <a:ext uri="{9D8B030D-6E8A-4147-A177-3AD203B41FA5}">
                      <a16:colId xmlns:a16="http://schemas.microsoft.com/office/drawing/2014/main" val="3918087891"/>
                    </a:ext>
                  </a:extLst>
                </a:gridCol>
                <a:gridCol w="4624388">
                  <a:extLst>
                    <a:ext uri="{9D8B030D-6E8A-4147-A177-3AD203B41FA5}">
                      <a16:colId xmlns:a16="http://schemas.microsoft.com/office/drawing/2014/main" val="2928960262"/>
                    </a:ext>
                  </a:extLst>
                </a:gridCol>
              </a:tblGrid>
              <a:tr h="708765">
                <a:tc>
                  <a:txBody>
                    <a:bodyPr/>
                    <a:lstStyle/>
                    <a:p>
                      <a:pPr algn="ctr">
                        <a:lnSpc>
                          <a:spcPct val="107000"/>
                        </a:lnSpc>
                        <a:spcAft>
                          <a:spcPts val="0"/>
                        </a:spcAft>
                      </a:pPr>
                      <a:r>
                        <a:rPr lang="en-IN" sz="3200" b="0" dirty="0">
                          <a:effectLst/>
                          <a:latin typeface="Liberation Sans" panose="020B0604020202020204" pitchFamily="34" charset="0"/>
                          <a:ea typeface="Liberation Sans" panose="020B0604020202020204" pitchFamily="34" charset="0"/>
                          <a:cs typeface="Liberation Sans" panose="020B0604020202020204" pitchFamily="34" charset="0"/>
                        </a:rPr>
                        <a:t>God is Love</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760000"/>
                    </a:solidFill>
                  </a:tcPr>
                </a:tc>
                <a:tc>
                  <a:txBody>
                    <a:bodyPr/>
                    <a:lstStyle/>
                    <a:p>
                      <a:pPr algn="ctr">
                        <a:lnSpc>
                          <a:spcPct val="107000"/>
                        </a:lnSpc>
                        <a:spcAft>
                          <a:spcPts val="0"/>
                        </a:spcAft>
                      </a:pPr>
                      <a:r>
                        <a:rPr lang="en-IN" sz="3200" b="0" dirty="0">
                          <a:effectLst/>
                          <a:latin typeface="Liberation Sans" panose="020B0604020202020204" pitchFamily="34" charset="0"/>
                          <a:ea typeface="Liberation Sans" panose="020B0604020202020204" pitchFamily="34" charset="0"/>
                          <a:cs typeface="Liberation Sans" panose="020B0604020202020204" pitchFamily="34" charset="0"/>
                        </a:rPr>
                        <a:t>God Loves</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760000"/>
                    </a:solidFill>
                  </a:tcPr>
                </a:tc>
                <a:extLst>
                  <a:ext uri="{0D108BD9-81ED-4DB2-BD59-A6C34878D82A}">
                    <a16:rowId xmlns:a16="http://schemas.microsoft.com/office/drawing/2014/main" val="128446998"/>
                  </a:ext>
                </a:extLst>
              </a:tr>
              <a:tr h="708765">
                <a:tc>
                  <a:txBody>
                    <a:bodyPr/>
                    <a:lstStyle/>
                    <a:p>
                      <a:pPr algn="ctr">
                        <a:lnSpc>
                          <a:spcPct val="107000"/>
                        </a:lnSpc>
                        <a:spcAft>
                          <a:spcPts val="0"/>
                        </a:spcAft>
                      </a:pPr>
                      <a:r>
                        <a:rPr lang="en-IN" sz="3200" b="0" dirty="0">
                          <a:solidFill>
                            <a:schemeClr val="bg1"/>
                          </a:solidFill>
                          <a:effectLst/>
                          <a:latin typeface="Liberation Sans" panose="020B0604020202020204" pitchFamily="34" charset="0"/>
                          <a:ea typeface="Liberation Sans" panose="020B0604020202020204" pitchFamily="34" charset="0"/>
                          <a:cs typeface="Liberation Sans" panose="020B0604020202020204" pitchFamily="34" charset="0"/>
                        </a:rPr>
                        <a:t>“Love” is a noun</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0000">
                        <a:alpha val="40000"/>
                      </a:srgbClr>
                    </a:solidFill>
                  </a:tcPr>
                </a:tc>
                <a:tc>
                  <a:txBody>
                    <a:bodyPr/>
                    <a:lstStyle/>
                    <a:p>
                      <a:pPr algn="ctr">
                        <a:lnSpc>
                          <a:spcPct val="107000"/>
                        </a:lnSpc>
                        <a:spcAft>
                          <a:spcPts val="0"/>
                        </a:spcAft>
                      </a:pPr>
                      <a:r>
                        <a:rPr lang="en-IN" sz="3200" b="0" dirty="0">
                          <a:solidFill>
                            <a:schemeClr val="bg1"/>
                          </a:solidFill>
                          <a:effectLst/>
                          <a:latin typeface="Liberation Sans" panose="020B0604020202020204" pitchFamily="34" charset="0"/>
                          <a:ea typeface="Liberation Sans" panose="020B0604020202020204" pitchFamily="34" charset="0"/>
                          <a:cs typeface="Liberation Sans" panose="020B0604020202020204" pitchFamily="34" charset="0"/>
                        </a:rPr>
                        <a:t>“Love” is a verb</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0000">
                        <a:alpha val="40000"/>
                      </a:srgbClr>
                    </a:solidFill>
                  </a:tcPr>
                </a:tc>
                <a:extLst>
                  <a:ext uri="{0D108BD9-81ED-4DB2-BD59-A6C34878D82A}">
                    <a16:rowId xmlns:a16="http://schemas.microsoft.com/office/drawing/2014/main" val="2591702168"/>
                  </a:ext>
                </a:extLst>
              </a:tr>
              <a:tr h="708765">
                <a:tc>
                  <a:txBody>
                    <a:bodyPr/>
                    <a:lstStyle/>
                    <a:p>
                      <a:pPr algn="ctr">
                        <a:lnSpc>
                          <a:spcPct val="107000"/>
                        </a:lnSpc>
                        <a:spcAft>
                          <a:spcPts val="0"/>
                        </a:spcAft>
                      </a:pPr>
                      <a:r>
                        <a:rPr lang="en-IN" sz="3200" b="0" dirty="0">
                          <a:solidFill>
                            <a:schemeClr val="bg1"/>
                          </a:solidFill>
                          <a:effectLst/>
                          <a:latin typeface="Liberation Sans" panose="020B0604020202020204" pitchFamily="34" charset="0"/>
                          <a:ea typeface="Liberation Sans" panose="020B0604020202020204" pitchFamily="34" charset="0"/>
                          <a:cs typeface="Liberation Sans" panose="020B0604020202020204" pitchFamily="34" charset="0"/>
                        </a:rPr>
                        <a:t>God and love are equated</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0000">
                        <a:alpha val="40000"/>
                      </a:srgbClr>
                    </a:solidFill>
                  </a:tcPr>
                </a:tc>
                <a:tc>
                  <a:txBody>
                    <a:bodyPr/>
                    <a:lstStyle/>
                    <a:p>
                      <a:pPr algn="ctr">
                        <a:lnSpc>
                          <a:spcPct val="107000"/>
                        </a:lnSpc>
                        <a:spcAft>
                          <a:spcPts val="0"/>
                        </a:spcAft>
                      </a:pPr>
                      <a:r>
                        <a:rPr lang="en-IN" sz="3200" b="0" dirty="0">
                          <a:solidFill>
                            <a:schemeClr val="bg1"/>
                          </a:solidFill>
                          <a:effectLst/>
                          <a:latin typeface="Liberation Sans" panose="020B0604020202020204" pitchFamily="34" charset="0"/>
                          <a:ea typeface="Liberation Sans" panose="020B0604020202020204" pitchFamily="34" charset="0"/>
                          <a:cs typeface="Liberation Sans" panose="020B0604020202020204" pitchFamily="34" charset="0"/>
                        </a:rPr>
                        <a:t>Love is merely an act that God does</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0000">
                        <a:alpha val="40000"/>
                      </a:srgbClr>
                    </a:solidFill>
                  </a:tcPr>
                </a:tc>
                <a:extLst>
                  <a:ext uri="{0D108BD9-81ED-4DB2-BD59-A6C34878D82A}">
                    <a16:rowId xmlns:a16="http://schemas.microsoft.com/office/drawing/2014/main" val="3164301010"/>
                  </a:ext>
                </a:extLst>
              </a:tr>
              <a:tr h="1450343">
                <a:tc>
                  <a:txBody>
                    <a:bodyPr/>
                    <a:lstStyle/>
                    <a:p>
                      <a:pPr algn="ctr">
                        <a:lnSpc>
                          <a:spcPct val="107000"/>
                        </a:lnSpc>
                        <a:spcAft>
                          <a:spcPts val="0"/>
                        </a:spcAft>
                      </a:pPr>
                      <a:r>
                        <a:rPr lang="en-IN" sz="3200" b="0" dirty="0">
                          <a:solidFill>
                            <a:schemeClr val="bg1"/>
                          </a:solidFill>
                          <a:effectLst/>
                          <a:latin typeface="Liberation Sans" panose="020B0604020202020204" pitchFamily="34" charset="0"/>
                          <a:ea typeface="Liberation Sans" panose="020B0604020202020204" pitchFamily="34" charset="0"/>
                          <a:cs typeface="Liberation Sans" panose="020B0604020202020204" pitchFamily="34" charset="0"/>
                        </a:rPr>
                        <a:t>An all-consuming statement</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0000">
                        <a:alpha val="40000"/>
                      </a:srgbClr>
                    </a:solidFill>
                  </a:tcPr>
                </a:tc>
                <a:tc>
                  <a:txBody>
                    <a:bodyPr/>
                    <a:lstStyle/>
                    <a:p>
                      <a:pPr algn="ctr">
                        <a:lnSpc>
                          <a:spcPct val="107000"/>
                        </a:lnSpc>
                        <a:spcAft>
                          <a:spcPts val="0"/>
                        </a:spcAft>
                      </a:pPr>
                      <a:r>
                        <a:rPr lang="en-IN" sz="3200" b="0" dirty="0">
                          <a:solidFill>
                            <a:schemeClr val="bg1"/>
                          </a:solidFill>
                          <a:effectLst/>
                          <a:latin typeface="Liberation Sans" panose="020B0604020202020204" pitchFamily="34" charset="0"/>
                          <a:ea typeface="Liberation Sans" panose="020B0604020202020204" pitchFamily="34" charset="0"/>
                          <a:cs typeface="Liberation Sans" panose="020B0604020202020204" pitchFamily="34" charset="0"/>
                        </a:rPr>
                        <a:t>A subset of the character of God.</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0000">
                        <a:alpha val="40000"/>
                      </a:srgbClr>
                    </a:solidFill>
                  </a:tcPr>
                </a:tc>
                <a:extLst>
                  <a:ext uri="{0D108BD9-81ED-4DB2-BD59-A6C34878D82A}">
                    <a16:rowId xmlns:a16="http://schemas.microsoft.com/office/drawing/2014/main" val="2449898954"/>
                  </a:ext>
                </a:extLst>
              </a:tr>
            </a:tbl>
          </a:graphicData>
        </a:graphic>
      </p:graphicFrame>
    </p:spTree>
    <p:extLst>
      <p:ext uri="{BB962C8B-B14F-4D97-AF65-F5344CB8AC3E}">
        <p14:creationId xmlns:p14="http://schemas.microsoft.com/office/powerpoint/2010/main" val="2026097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00AF-B2A1-481D-8911-905F94582C62}"/>
              </a:ext>
            </a:extLst>
          </p:cNvPr>
          <p:cNvSpPr>
            <a:spLocks noGrp="1"/>
          </p:cNvSpPr>
          <p:nvPr>
            <p:ph type="title"/>
          </p:nvPr>
        </p:nvSpPr>
        <p:spPr/>
        <p:txBody>
          <a:bodyPr/>
          <a:lstStyle/>
          <a:p>
            <a:pPr algn="ctr"/>
            <a:r>
              <a:rPr lang="en-IN"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God is Love</a:t>
            </a:r>
          </a:p>
        </p:txBody>
      </p:sp>
      <p:graphicFrame>
        <p:nvGraphicFramePr>
          <p:cNvPr id="5" name="Content Placeholder 4">
            <a:extLst>
              <a:ext uri="{FF2B5EF4-FFF2-40B4-BE49-F238E27FC236}">
                <a16:creationId xmlns:a16="http://schemas.microsoft.com/office/drawing/2014/main" id="{1CD72C71-C5F0-483A-A082-5F7BEBBCEBC8}"/>
              </a:ext>
            </a:extLst>
          </p:cNvPr>
          <p:cNvGraphicFramePr>
            <a:graphicFrameLocks noGrp="1"/>
          </p:cNvGraphicFramePr>
          <p:nvPr>
            <p:ph idx="1"/>
            <p:extLst>
              <p:ext uri="{D42A27DB-BD31-4B8C-83A1-F6EECF244321}">
                <p14:modId xmlns:p14="http://schemas.microsoft.com/office/powerpoint/2010/main" val="402975910"/>
              </p:ext>
            </p:extLst>
          </p:nvPr>
        </p:nvGraphicFramePr>
        <p:xfrm>
          <a:off x="1462087" y="1914524"/>
          <a:ext cx="9267826" cy="3494113"/>
        </p:xfrm>
        <a:graphic>
          <a:graphicData uri="http://schemas.openxmlformats.org/drawingml/2006/table">
            <a:tbl>
              <a:tblPr firstRow="1" bandRow="1">
                <a:tableStyleId>{5C22544A-7EE6-4342-B048-85BDC9FD1C3A}</a:tableStyleId>
              </a:tblPr>
              <a:tblGrid>
                <a:gridCol w="4633913">
                  <a:extLst>
                    <a:ext uri="{9D8B030D-6E8A-4147-A177-3AD203B41FA5}">
                      <a16:colId xmlns:a16="http://schemas.microsoft.com/office/drawing/2014/main" val="3602001387"/>
                    </a:ext>
                  </a:extLst>
                </a:gridCol>
                <a:gridCol w="4633913">
                  <a:extLst>
                    <a:ext uri="{9D8B030D-6E8A-4147-A177-3AD203B41FA5}">
                      <a16:colId xmlns:a16="http://schemas.microsoft.com/office/drawing/2014/main" val="3970733524"/>
                    </a:ext>
                  </a:extLst>
                </a:gridCol>
              </a:tblGrid>
              <a:tr h="816839">
                <a:tc>
                  <a:txBody>
                    <a:bodyPr/>
                    <a:lstStyle/>
                    <a:p>
                      <a:pPr algn="ctr">
                        <a:lnSpc>
                          <a:spcPct val="107000"/>
                        </a:lnSpc>
                        <a:spcAft>
                          <a:spcPts val="0"/>
                        </a:spcAft>
                      </a:pPr>
                      <a:r>
                        <a:rPr lang="en-IN" sz="3200" b="0" dirty="0">
                          <a:effectLst/>
                          <a:latin typeface="Liberation Sans" panose="020B0604020202020204" pitchFamily="34" charset="0"/>
                          <a:ea typeface="Liberation Sans" panose="020B0604020202020204" pitchFamily="34" charset="0"/>
                          <a:cs typeface="Liberation Sans" panose="020B0604020202020204" pitchFamily="34" charset="0"/>
                        </a:rPr>
                        <a:t>God is Love</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760000"/>
                    </a:solidFill>
                  </a:tcPr>
                </a:tc>
                <a:tc>
                  <a:txBody>
                    <a:bodyPr/>
                    <a:lstStyle/>
                    <a:p>
                      <a:pPr algn="ctr">
                        <a:lnSpc>
                          <a:spcPct val="107000"/>
                        </a:lnSpc>
                        <a:spcAft>
                          <a:spcPts val="0"/>
                        </a:spcAft>
                      </a:pPr>
                      <a:r>
                        <a:rPr lang="en-IN" sz="3200" b="0" dirty="0">
                          <a:effectLst/>
                          <a:latin typeface="Liberation Sans" panose="020B0604020202020204" pitchFamily="34" charset="0"/>
                          <a:ea typeface="Liberation Sans" panose="020B0604020202020204" pitchFamily="34" charset="0"/>
                          <a:cs typeface="Liberation Sans" panose="020B0604020202020204" pitchFamily="34" charset="0"/>
                        </a:rPr>
                        <a:t>Love is God</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760000"/>
                    </a:solidFill>
                  </a:tcPr>
                </a:tc>
                <a:extLst>
                  <a:ext uri="{0D108BD9-81ED-4DB2-BD59-A6C34878D82A}">
                    <a16:rowId xmlns:a16="http://schemas.microsoft.com/office/drawing/2014/main" val="2087018523"/>
                  </a:ext>
                </a:extLst>
              </a:tr>
              <a:tr h="816839">
                <a:tc>
                  <a:txBody>
                    <a:bodyPr/>
                    <a:lstStyle/>
                    <a:p>
                      <a:pPr algn="ctr">
                        <a:lnSpc>
                          <a:spcPct val="107000"/>
                        </a:lnSpc>
                        <a:spcAft>
                          <a:spcPts val="0"/>
                        </a:spcAft>
                      </a:pPr>
                      <a:r>
                        <a:rPr lang="en-IN" sz="3200" b="0" dirty="0">
                          <a:solidFill>
                            <a:schemeClr val="bg1"/>
                          </a:solidFill>
                          <a:effectLst/>
                          <a:latin typeface="Liberation Sans" panose="020B0604020202020204" pitchFamily="34" charset="0"/>
                          <a:ea typeface="Liberation Sans" panose="020B0604020202020204" pitchFamily="34" charset="0"/>
                          <a:cs typeface="Liberation Sans" panose="020B0604020202020204" pitchFamily="34" charset="0"/>
                        </a:rPr>
                        <a:t>Importance is placed on God. </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40000"/>
                      </a:srgbClr>
                    </a:solidFill>
                  </a:tcPr>
                </a:tc>
                <a:tc>
                  <a:txBody>
                    <a:bodyPr/>
                    <a:lstStyle/>
                    <a:p>
                      <a:pPr algn="ctr">
                        <a:lnSpc>
                          <a:spcPct val="107000"/>
                        </a:lnSpc>
                        <a:spcAft>
                          <a:spcPts val="0"/>
                        </a:spcAft>
                      </a:pPr>
                      <a:r>
                        <a:rPr lang="en-IN" sz="3200" b="0" dirty="0">
                          <a:solidFill>
                            <a:schemeClr val="bg1"/>
                          </a:solidFill>
                          <a:effectLst/>
                          <a:latin typeface="Liberation Sans" panose="020B0604020202020204" pitchFamily="34" charset="0"/>
                          <a:ea typeface="Liberation Sans" panose="020B0604020202020204" pitchFamily="34" charset="0"/>
                          <a:cs typeface="Liberation Sans" panose="020B0604020202020204" pitchFamily="34" charset="0"/>
                        </a:rPr>
                        <a:t>Importance is placed on love. </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40000"/>
                      </a:srgbClr>
                    </a:solidFill>
                  </a:tcPr>
                </a:tc>
                <a:extLst>
                  <a:ext uri="{0D108BD9-81ED-4DB2-BD59-A6C34878D82A}">
                    <a16:rowId xmlns:a16="http://schemas.microsoft.com/office/drawing/2014/main" val="3655884759"/>
                  </a:ext>
                </a:extLst>
              </a:tr>
              <a:tr h="1671497">
                <a:tc>
                  <a:txBody>
                    <a:bodyPr/>
                    <a:lstStyle/>
                    <a:p>
                      <a:pPr algn="ctr">
                        <a:lnSpc>
                          <a:spcPct val="107000"/>
                        </a:lnSpc>
                        <a:spcAft>
                          <a:spcPts val="0"/>
                        </a:spcAft>
                      </a:pPr>
                      <a:r>
                        <a:rPr lang="en-IN" sz="3200" b="0" dirty="0">
                          <a:solidFill>
                            <a:schemeClr val="bg1"/>
                          </a:solidFill>
                          <a:effectLst/>
                          <a:latin typeface="Liberation Sans" panose="020B0604020202020204" pitchFamily="34" charset="0"/>
                          <a:ea typeface="Liberation Sans" panose="020B0604020202020204" pitchFamily="34" charset="0"/>
                          <a:cs typeface="Liberation Sans" panose="020B0604020202020204" pitchFamily="34" charset="0"/>
                        </a:rPr>
                        <a:t>Love derives its meaning from God</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40000"/>
                      </a:srgbClr>
                    </a:solidFill>
                  </a:tcPr>
                </a:tc>
                <a:tc>
                  <a:txBody>
                    <a:bodyPr/>
                    <a:lstStyle/>
                    <a:p>
                      <a:pPr algn="ctr">
                        <a:lnSpc>
                          <a:spcPct val="107000"/>
                        </a:lnSpc>
                        <a:spcAft>
                          <a:spcPts val="0"/>
                        </a:spcAft>
                      </a:pPr>
                      <a:r>
                        <a:rPr lang="en-IN" sz="3200" b="0" dirty="0">
                          <a:solidFill>
                            <a:schemeClr val="bg1"/>
                          </a:solidFill>
                          <a:effectLst/>
                          <a:latin typeface="Liberation Sans" panose="020B0604020202020204" pitchFamily="34" charset="0"/>
                          <a:ea typeface="Liberation Sans" panose="020B0604020202020204" pitchFamily="34" charset="0"/>
                          <a:cs typeface="Liberation Sans" panose="020B0604020202020204" pitchFamily="34" charset="0"/>
                        </a:rPr>
                        <a:t>Our understanding of God is derived from </a:t>
                      </a:r>
                      <a:r>
                        <a:rPr lang="en-IN" sz="3200" b="1" dirty="0">
                          <a:solidFill>
                            <a:schemeClr val="bg1"/>
                          </a:solidFill>
                          <a:effectLst/>
                          <a:latin typeface="Liberation Sans" panose="020B0604020202020204" pitchFamily="34" charset="0"/>
                          <a:ea typeface="Liberation Sans" panose="020B0604020202020204" pitchFamily="34" charset="0"/>
                          <a:cs typeface="Liberation Sans" panose="020B0604020202020204" pitchFamily="34" charset="0"/>
                        </a:rPr>
                        <a:t>Love as we know it</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40000"/>
                      </a:srgbClr>
                    </a:solidFill>
                  </a:tcPr>
                </a:tc>
                <a:extLst>
                  <a:ext uri="{0D108BD9-81ED-4DB2-BD59-A6C34878D82A}">
                    <a16:rowId xmlns:a16="http://schemas.microsoft.com/office/drawing/2014/main" val="1792476600"/>
                  </a:ext>
                </a:extLst>
              </a:tr>
            </a:tbl>
          </a:graphicData>
        </a:graphic>
      </p:graphicFrame>
    </p:spTree>
    <p:extLst>
      <p:ext uri="{BB962C8B-B14F-4D97-AF65-F5344CB8AC3E}">
        <p14:creationId xmlns:p14="http://schemas.microsoft.com/office/powerpoint/2010/main" val="214562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00AF-B2A1-481D-8911-905F94582C62}"/>
              </a:ext>
            </a:extLst>
          </p:cNvPr>
          <p:cNvSpPr>
            <a:spLocks noGrp="1"/>
          </p:cNvSpPr>
          <p:nvPr>
            <p:ph type="title"/>
          </p:nvPr>
        </p:nvSpPr>
        <p:spPr>
          <a:xfrm>
            <a:off x="838200" y="155575"/>
            <a:ext cx="10515600" cy="1325563"/>
          </a:xfrm>
        </p:spPr>
        <p:txBody>
          <a:bodyPr/>
          <a:lstStyle/>
          <a:p>
            <a:pPr algn="ctr"/>
            <a:r>
              <a:rPr lang="en-IN" sz="4000" i="1"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Gen. 1:1</a:t>
            </a:r>
            <a:r>
              <a:rPr lang="en-IN"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 In the beginning, God …</a:t>
            </a:r>
          </a:p>
        </p:txBody>
      </p:sp>
      <p:sp>
        <p:nvSpPr>
          <p:cNvPr id="3" name="Content Placeholder 2">
            <a:extLst>
              <a:ext uri="{FF2B5EF4-FFF2-40B4-BE49-F238E27FC236}">
                <a16:creationId xmlns:a16="http://schemas.microsoft.com/office/drawing/2014/main" id="{9EC2ADEB-6EE3-4DB1-90D6-903453BF9734}"/>
              </a:ext>
            </a:extLst>
          </p:cNvPr>
          <p:cNvSpPr>
            <a:spLocks noGrp="1"/>
          </p:cNvSpPr>
          <p:nvPr>
            <p:ph idx="1"/>
          </p:nvPr>
        </p:nvSpPr>
        <p:spPr>
          <a:xfrm>
            <a:off x="723901" y="1619251"/>
            <a:ext cx="10696574" cy="4838700"/>
          </a:xfrm>
        </p:spPr>
        <p:txBody>
          <a:bodyPr>
            <a:normAutofit/>
          </a:bodyPr>
          <a:lstStyle/>
          <a:p>
            <a:pPr>
              <a:buFont typeface="Wingdings" panose="05000000000000000000" pitchFamily="2" charset="2"/>
              <a:buChar char="v"/>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 God existed before all creation. </a:t>
            </a:r>
          </a:p>
          <a:p>
            <a:pPr>
              <a:buFont typeface="Wingdings" panose="05000000000000000000" pitchFamily="2" charset="2"/>
              <a:buChar char="v"/>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 He is outside of time </a:t>
            </a:r>
          </a:p>
          <a:p>
            <a:pPr>
              <a:buFont typeface="Wingdings" panose="05000000000000000000" pitchFamily="2" charset="2"/>
              <a:buChar char="v"/>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 He is eternal</a:t>
            </a:r>
          </a:p>
          <a:p>
            <a:pPr marL="0" indent="0">
              <a:buNone/>
            </a:pPr>
            <a:endPar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Therefore </a:t>
            </a:r>
          </a:p>
          <a:p>
            <a:pPr>
              <a:buFont typeface="Wingdings" panose="05000000000000000000" pitchFamily="2" charset="2"/>
              <a:buChar char="v"/>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 Creation exists, because of Love</a:t>
            </a:r>
          </a:p>
          <a:p>
            <a:pPr>
              <a:buFont typeface="Wingdings" panose="05000000000000000000" pitchFamily="2" charset="2"/>
              <a:buChar char="v"/>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 Love is unconditional</a:t>
            </a:r>
          </a:p>
          <a:p>
            <a:pPr>
              <a:buFont typeface="Wingdings" panose="05000000000000000000" pitchFamily="2" charset="2"/>
              <a:buChar char="v"/>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 Love is everlasting</a:t>
            </a:r>
          </a:p>
          <a:p>
            <a:pPr marL="0" indent="0">
              <a:buNone/>
            </a:pPr>
            <a:endPar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a:p>
            <a:pPr marL="514350" indent="-514350">
              <a:buAutoNum type="arabicPeriod"/>
            </a:pPr>
            <a:endPar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p:txBody>
      </p:sp>
    </p:spTree>
    <p:extLst>
      <p:ext uri="{BB962C8B-B14F-4D97-AF65-F5344CB8AC3E}">
        <p14:creationId xmlns:p14="http://schemas.microsoft.com/office/powerpoint/2010/main" val="684917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C2ADEB-6EE3-4DB1-90D6-903453BF9734}"/>
              </a:ext>
            </a:extLst>
          </p:cNvPr>
          <p:cNvSpPr>
            <a:spLocks noGrp="1"/>
          </p:cNvSpPr>
          <p:nvPr>
            <p:ph idx="1"/>
          </p:nvPr>
        </p:nvSpPr>
        <p:spPr/>
        <p:txBody>
          <a:bodyPr>
            <a:normAutofit/>
          </a:bodyPr>
          <a:lstStyle/>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Ephesians 1:4-5 (Msg) </a:t>
            </a:r>
          </a:p>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Long before he laid down earth’s foundations, he had us in mind, had settled on us as the focus of his love, to be made whole and holy by his love. Long, long ago he decided to adopt us into his family through Jesus Christ.</a:t>
            </a:r>
          </a:p>
        </p:txBody>
      </p:sp>
      <p:sp>
        <p:nvSpPr>
          <p:cNvPr id="2" name="TextBox 1">
            <a:extLst>
              <a:ext uri="{FF2B5EF4-FFF2-40B4-BE49-F238E27FC236}">
                <a16:creationId xmlns:a16="http://schemas.microsoft.com/office/drawing/2014/main" id="{94FFB98D-987F-4BB8-88B4-C2121E64FE64}"/>
              </a:ext>
            </a:extLst>
          </p:cNvPr>
          <p:cNvSpPr txBox="1"/>
          <p:nvPr/>
        </p:nvSpPr>
        <p:spPr>
          <a:xfrm>
            <a:off x="1050894" y="514905"/>
            <a:ext cx="10090212" cy="769441"/>
          </a:xfrm>
          <a:prstGeom prst="rect">
            <a:avLst/>
          </a:prstGeom>
          <a:noFill/>
        </p:spPr>
        <p:txBody>
          <a:bodyPr wrap="square" rtlCol="0">
            <a:spAutoFit/>
          </a:bodyPr>
          <a:lstStyle/>
          <a:p>
            <a:pPr algn="ctr"/>
            <a:r>
              <a:rPr lang="en-US" sz="44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Creation Exists, Because Of Love</a:t>
            </a:r>
            <a:endParaRPr lang="en-IN" sz="4400" dirty="0"/>
          </a:p>
        </p:txBody>
      </p:sp>
    </p:spTree>
    <p:extLst>
      <p:ext uri="{BB962C8B-B14F-4D97-AF65-F5344CB8AC3E}">
        <p14:creationId xmlns:p14="http://schemas.microsoft.com/office/powerpoint/2010/main" val="2324407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C2ADEB-6EE3-4DB1-90D6-903453BF9734}"/>
              </a:ext>
            </a:extLst>
          </p:cNvPr>
          <p:cNvSpPr>
            <a:spLocks noGrp="1"/>
          </p:cNvSpPr>
          <p:nvPr>
            <p:ph idx="1"/>
          </p:nvPr>
        </p:nvSpPr>
        <p:spPr/>
        <p:txBody>
          <a:bodyPr>
            <a:normAutofit/>
          </a:bodyPr>
          <a:lstStyle/>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1 John 4:10 (NLT) </a:t>
            </a:r>
          </a:p>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This is real love—not that we loved God, but that he loved us and sent his Son as a sacrifice to take away our sins.</a:t>
            </a:r>
          </a:p>
        </p:txBody>
      </p:sp>
      <p:sp>
        <p:nvSpPr>
          <p:cNvPr id="2" name="TextBox 1">
            <a:extLst>
              <a:ext uri="{FF2B5EF4-FFF2-40B4-BE49-F238E27FC236}">
                <a16:creationId xmlns:a16="http://schemas.microsoft.com/office/drawing/2014/main" id="{94FFB98D-987F-4BB8-88B4-C2121E64FE64}"/>
              </a:ext>
            </a:extLst>
          </p:cNvPr>
          <p:cNvSpPr txBox="1"/>
          <p:nvPr/>
        </p:nvSpPr>
        <p:spPr>
          <a:xfrm>
            <a:off x="1050894" y="514905"/>
            <a:ext cx="10090212" cy="769441"/>
          </a:xfrm>
          <a:prstGeom prst="rect">
            <a:avLst/>
          </a:prstGeom>
          <a:noFill/>
        </p:spPr>
        <p:txBody>
          <a:bodyPr wrap="square" rtlCol="0">
            <a:spAutoFit/>
          </a:bodyPr>
          <a:lstStyle/>
          <a:p>
            <a:pPr algn="ctr"/>
            <a:r>
              <a:rPr lang="en-US" sz="44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Love Is Unconditional</a:t>
            </a:r>
            <a:endParaRPr lang="en-IN" sz="4400" dirty="0"/>
          </a:p>
        </p:txBody>
      </p:sp>
    </p:spTree>
    <p:extLst>
      <p:ext uri="{BB962C8B-B14F-4D97-AF65-F5344CB8AC3E}">
        <p14:creationId xmlns:p14="http://schemas.microsoft.com/office/powerpoint/2010/main" val="868696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C2ADEB-6EE3-4DB1-90D6-903453BF9734}"/>
              </a:ext>
            </a:extLst>
          </p:cNvPr>
          <p:cNvSpPr>
            <a:spLocks noGrp="1"/>
          </p:cNvSpPr>
          <p:nvPr>
            <p:ph idx="1"/>
          </p:nvPr>
        </p:nvSpPr>
        <p:spPr/>
        <p:txBody>
          <a:bodyPr>
            <a:normAutofit/>
          </a:bodyPr>
          <a:lstStyle/>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John 3:16-17 (NLT) </a:t>
            </a:r>
          </a:p>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For this is how God loved the world: He gave his one and only Son, so that everyone who believes in him will not perish but have </a:t>
            </a:r>
            <a:r>
              <a:rPr lang="en-US" sz="3200" u="sng"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eternal life</a:t>
            </a: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a:t>
            </a:r>
          </a:p>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God sent his Son into the world not to judge the world, but to save the world through him.</a:t>
            </a:r>
          </a:p>
        </p:txBody>
      </p:sp>
      <p:sp>
        <p:nvSpPr>
          <p:cNvPr id="2" name="TextBox 1">
            <a:extLst>
              <a:ext uri="{FF2B5EF4-FFF2-40B4-BE49-F238E27FC236}">
                <a16:creationId xmlns:a16="http://schemas.microsoft.com/office/drawing/2014/main" id="{94FFB98D-987F-4BB8-88B4-C2121E64FE64}"/>
              </a:ext>
            </a:extLst>
          </p:cNvPr>
          <p:cNvSpPr txBox="1"/>
          <p:nvPr/>
        </p:nvSpPr>
        <p:spPr>
          <a:xfrm>
            <a:off x="1050894" y="514905"/>
            <a:ext cx="10090212" cy="769441"/>
          </a:xfrm>
          <a:prstGeom prst="rect">
            <a:avLst/>
          </a:prstGeom>
          <a:noFill/>
        </p:spPr>
        <p:txBody>
          <a:bodyPr wrap="square" rtlCol="0">
            <a:spAutoFit/>
          </a:bodyPr>
          <a:lstStyle/>
          <a:p>
            <a:pPr algn="ctr"/>
            <a:r>
              <a:rPr lang="en-US" sz="44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Love Is Everlasting</a:t>
            </a:r>
            <a:endParaRPr lang="en-IN" sz="4400" dirty="0"/>
          </a:p>
        </p:txBody>
      </p:sp>
    </p:spTree>
    <p:extLst>
      <p:ext uri="{BB962C8B-B14F-4D97-AF65-F5344CB8AC3E}">
        <p14:creationId xmlns:p14="http://schemas.microsoft.com/office/powerpoint/2010/main" val="1365339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3F66-EC3E-418D-99B6-0B61B4BCE1FC}"/>
              </a:ext>
            </a:extLst>
          </p:cNvPr>
          <p:cNvSpPr>
            <a:spLocks noGrp="1"/>
          </p:cNvSpPr>
          <p:nvPr>
            <p:ph type="title"/>
          </p:nvPr>
        </p:nvSpPr>
        <p:spPr/>
        <p:txBody>
          <a:bodyPr>
            <a:normAutofit/>
          </a:bodyPr>
          <a:lstStyle/>
          <a:p>
            <a:pPr algn="ctr"/>
            <a:r>
              <a:rPr lang="en-IN"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A Love that Satisfies our Deepest Desires</a:t>
            </a:r>
          </a:p>
        </p:txBody>
      </p:sp>
      <p:sp>
        <p:nvSpPr>
          <p:cNvPr id="3" name="Content Placeholder 2">
            <a:extLst>
              <a:ext uri="{FF2B5EF4-FFF2-40B4-BE49-F238E27FC236}">
                <a16:creationId xmlns:a16="http://schemas.microsoft.com/office/drawing/2014/main" id="{6B1A68B9-9E15-4C00-812F-DCC4C8E31535}"/>
              </a:ext>
            </a:extLst>
          </p:cNvPr>
          <p:cNvSpPr>
            <a:spLocks noGrp="1"/>
          </p:cNvSpPr>
          <p:nvPr>
            <p:ph idx="1"/>
          </p:nvPr>
        </p:nvSpPr>
        <p:spPr/>
        <p:txBody>
          <a:bodyPr>
            <a:normAutofit/>
          </a:bodyPr>
          <a:lstStyle/>
          <a:p>
            <a:pPr>
              <a:lnSpc>
                <a:spcPct val="150000"/>
              </a:lnSpc>
              <a:buFont typeface="Wingdings" panose="05000000000000000000" pitchFamily="2" charset="2"/>
              <a:buChar char="v"/>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	Will never let you down </a:t>
            </a:r>
          </a:p>
          <a:p>
            <a:pPr>
              <a:lnSpc>
                <a:spcPct val="150000"/>
              </a:lnSpc>
              <a:buFont typeface="Wingdings" panose="05000000000000000000" pitchFamily="2" charset="2"/>
              <a:buChar char="v"/>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	Always wants what is best for you even to the point of self-sacrifice</a:t>
            </a:r>
          </a:p>
          <a:p>
            <a:pPr>
              <a:lnSpc>
                <a:spcPct val="150000"/>
              </a:lnSpc>
              <a:buFont typeface="Wingdings" panose="05000000000000000000" pitchFamily="2" charset="2"/>
              <a:buChar char="v"/>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	Accepts you just as you are </a:t>
            </a:r>
          </a:p>
          <a:p>
            <a:pPr marL="0" indent="0">
              <a:lnSpc>
                <a:spcPct val="150000"/>
              </a:lnSpc>
              <a:buNone/>
            </a:pPr>
            <a:endParaRPr lang="en-IN"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p:txBody>
      </p:sp>
    </p:spTree>
    <p:extLst>
      <p:ext uri="{BB962C8B-B14F-4D97-AF65-F5344CB8AC3E}">
        <p14:creationId xmlns:p14="http://schemas.microsoft.com/office/powerpoint/2010/main" val="27785195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344</Words>
  <Application>Microsoft Office PowerPoint</Application>
  <PresentationFormat>Widescreen</PresentationFormat>
  <Paragraphs>47</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Liberation Sans</vt:lpstr>
      <vt:lpstr>Wingdings</vt:lpstr>
      <vt:lpstr>Office Theme</vt:lpstr>
      <vt:lpstr>PowerPoint Presentation</vt:lpstr>
      <vt:lpstr>What is Love?</vt:lpstr>
      <vt:lpstr>God is Love</vt:lpstr>
      <vt:lpstr>God is Love</vt:lpstr>
      <vt:lpstr>Gen. 1:1 In the beginning, God …</vt:lpstr>
      <vt:lpstr>PowerPoint Presentation</vt:lpstr>
      <vt:lpstr>PowerPoint Presentation</vt:lpstr>
      <vt:lpstr>PowerPoint Presentation</vt:lpstr>
      <vt:lpstr>A Love that Satisfies our Deepest Desires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dc:title>
  <dc:creator>Catalyst APCWO</dc:creator>
  <cp:lastModifiedBy>Catalyst APCWO</cp:lastModifiedBy>
  <cp:revision>13</cp:revision>
  <dcterms:created xsi:type="dcterms:W3CDTF">2019-10-16T10:30:49Z</dcterms:created>
  <dcterms:modified xsi:type="dcterms:W3CDTF">2020-02-04T08:05:43Z</dcterms:modified>
</cp:coreProperties>
</file>