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57" r:id="rId4"/>
    <p:sldId id="259" r:id="rId5"/>
    <p:sldId id="265" r:id="rId6"/>
    <p:sldId id="261" r:id="rId7"/>
    <p:sldId id="266" r:id="rId8"/>
    <p:sldId id="267" r:id="rId9"/>
    <p:sldId id="268" r:id="rId10"/>
    <p:sldId id="26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A3CEEBA4-33C0-47ED-8776-874F1888B1FB}">
          <p14:sldIdLst>
            <p14:sldId id="256"/>
            <p14:sldId id="264"/>
            <p14:sldId id="257"/>
            <p14:sldId id="259"/>
            <p14:sldId id="265"/>
            <p14:sldId id="261"/>
            <p14:sldId id="266"/>
            <p14:sldId id="267"/>
            <p14:sldId id="268"/>
            <p14:sldId id="26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CC00"/>
    <a:srgbClr val="DB45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58" y="1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70B45-177A-4F9C-AB80-F1DFF9E21C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9135F9A9-1102-4646-BEBF-09293C970C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A982BB75-3956-4A1E-BC57-001B956BCC58}"/>
              </a:ext>
            </a:extLst>
          </p:cNvPr>
          <p:cNvSpPr>
            <a:spLocks noGrp="1"/>
          </p:cNvSpPr>
          <p:nvPr>
            <p:ph type="dt" sz="half" idx="10"/>
          </p:nvPr>
        </p:nvSpPr>
        <p:spPr/>
        <p:txBody>
          <a:bodyPr/>
          <a:lstStyle/>
          <a:p>
            <a:fld id="{C5BBD7DE-B9C0-456C-B4FF-60E602263684}" type="datetimeFigureOut">
              <a:rPr lang="en-IN" smtClean="0"/>
              <a:t>28-02-2020</a:t>
            </a:fld>
            <a:endParaRPr lang="en-IN"/>
          </a:p>
        </p:txBody>
      </p:sp>
      <p:sp>
        <p:nvSpPr>
          <p:cNvPr id="5" name="Footer Placeholder 4">
            <a:extLst>
              <a:ext uri="{FF2B5EF4-FFF2-40B4-BE49-F238E27FC236}">
                <a16:creationId xmlns:a16="http://schemas.microsoft.com/office/drawing/2014/main" id="{B8A7DBDB-5941-4021-8E6E-005D89B4A35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A18EA8F-7203-4E39-B614-97A7D34DD108}"/>
              </a:ext>
            </a:extLst>
          </p:cNvPr>
          <p:cNvSpPr>
            <a:spLocks noGrp="1"/>
          </p:cNvSpPr>
          <p:nvPr>
            <p:ph type="sldNum" sz="quarter" idx="12"/>
          </p:nvPr>
        </p:nvSpPr>
        <p:spPr/>
        <p:txBody>
          <a:bodyPr/>
          <a:lstStyle/>
          <a:p>
            <a:fld id="{6DC958C2-69BD-4A1D-95B1-630163E9564D}" type="slidenum">
              <a:rPr lang="en-IN" smtClean="0"/>
              <a:t>‹#›</a:t>
            </a:fld>
            <a:endParaRPr lang="en-IN"/>
          </a:p>
        </p:txBody>
      </p:sp>
    </p:spTree>
    <p:extLst>
      <p:ext uri="{BB962C8B-B14F-4D97-AF65-F5344CB8AC3E}">
        <p14:creationId xmlns:p14="http://schemas.microsoft.com/office/powerpoint/2010/main" val="2077456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DAF6A-CAA3-428A-8956-2A82819CBEBC}"/>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CD312DBF-25DD-457E-B4F7-BF67EC47A0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4AA36AF-F843-4C4B-AF6A-07DE5141DB28}"/>
              </a:ext>
            </a:extLst>
          </p:cNvPr>
          <p:cNvSpPr>
            <a:spLocks noGrp="1"/>
          </p:cNvSpPr>
          <p:nvPr>
            <p:ph type="dt" sz="half" idx="10"/>
          </p:nvPr>
        </p:nvSpPr>
        <p:spPr/>
        <p:txBody>
          <a:bodyPr/>
          <a:lstStyle/>
          <a:p>
            <a:fld id="{C5BBD7DE-B9C0-456C-B4FF-60E602263684}" type="datetimeFigureOut">
              <a:rPr lang="en-IN" smtClean="0"/>
              <a:t>28-02-2020</a:t>
            </a:fld>
            <a:endParaRPr lang="en-IN"/>
          </a:p>
        </p:txBody>
      </p:sp>
      <p:sp>
        <p:nvSpPr>
          <p:cNvPr id="5" name="Footer Placeholder 4">
            <a:extLst>
              <a:ext uri="{FF2B5EF4-FFF2-40B4-BE49-F238E27FC236}">
                <a16:creationId xmlns:a16="http://schemas.microsoft.com/office/drawing/2014/main" id="{F89D3B0E-7116-41E6-92EB-52DF9105819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3D004238-16C4-4AD6-8DD8-1D9590C1EF7E}"/>
              </a:ext>
            </a:extLst>
          </p:cNvPr>
          <p:cNvSpPr>
            <a:spLocks noGrp="1"/>
          </p:cNvSpPr>
          <p:nvPr>
            <p:ph type="sldNum" sz="quarter" idx="12"/>
          </p:nvPr>
        </p:nvSpPr>
        <p:spPr/>
        <p:txBody>
          <a:bodyPr/>
          <a:lstStyle/>
          <a:p>
            <a:fld id="{6DC958C2-69BD-4A1D-95B1-630163E9564D}" type="slidenum">
              <a:rPr lang="en-IN" smtClean="0"/>
              <a:t>‹#›</a:t>
            </a:fld>
            <a:endParaRPr lang="en-IN"/>
          </a:p>
        </p:txBody>
      </p:sp>
    </p:spTree>
    <p:extLst>
      <p:ext uri="{BB962C8B-B14F-4D97-AF65-F5344CB8AC3E}">
        <p14:creationId xmlns:p14="http://schemas.microsoft.com/office/powerpoint/2010/main" val="4022725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2FF220-EB75-4C01-B996-6BAD2DCD6A2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10D6C8B-BA47-430D-A5D6-03BEB2C862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3DB6C11-0320-44D5-9643-7ABD43D69D8F}"/>
              </a:ext>
            </a:extLst>
          </p:cNvPr>
          <p:cNvSpPr>
            <a:spLocks noGrp="1"/>
          </p:cNvSpPr>
          <p:nvPr>
            <p:ph type="dt" sz="half" idx="10"/>
          </p:nvPr>
        </p:nvSpPr>
        <p:spPr/>
        <p:txBody>
          <a:bodyPr/>
          <a:lstStyle/>
          <a:p>
            <a:fld id="{C5BBD7DE-B9C0-456C-B4FF-60E602263684}" type="datetimeFigureOut">
              <a:rPr lang="en-IN" smtClean="0"/>
              <a:t>28-02-2020</a:t>
            </a:fld>
            <a:endParaRPr lang="en-IN"/>
          </a:p>
        </p:txBody>
      </p:sp>
      <p:sp>
        <p:nvSpPr>
          <p:cNvPr id="5" name="Footer Placeholder 4">
            <a:extLst>
              <a:ext uri="{FF2B5EF4-FFF2-40B4-BE49-F238E27FC236}">
                <a16:creationId xmlns:a16="http://schemas.microsoft.com/office/drawing/2014/main" id="{FA90C920-F9F0-4F90-B2E1-7997D7D64D8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E77EA6A-C06B-48BB-9ED4-48B82F3B23E9}"/>
              </a:ext>
            </a:extLst>
          </p:cNvPr>
          <p:cNvSpPr>
            <a:spLocks noGrp="1"/>
          </p:cNvSpPr>
          <p:nvPr>
            <p:ph type="sldNum" sz="quarter" idx="12"/>
          </p:nvPr>
        </p:nvSpPr>
        <p:spPr/>
        <p:txBody>
          <a:bodyPr/>
          <a:lstStyle/>
          <a:p>
            <a:fld id="{6DC958C2-69BD-4A1D-95B1-630163E9564D}" type="slidenum">
              <a:rPr lang="en-IN" smtClean="0"/>
              <a:t>‹#›</a:t>
            </a:fld>
            <a:endParaRPr lang="en-IN"/>
          </a:p>
        </p:txBody>
      </p:sp>
    </p:spTree>
    <p:extLst>
      <p:ext uri="{BB962C8B-B14F-4D97-AF65-F5344CB8AC3E}">
        <p14:creationId xmlns:p14="http://schemas.microsoft.com/office/powerpoint/2010/main" val="3160599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62802-6F98-4D9D-BE71-3B4B8BB9DB73}"/>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C904EB9F-FDDD-4BBA-83B1-5D86228327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7698D91-45B9-46F7-B0B5-9BEE41BBE78E}"/>
              </a:ext>
            </a:extLst>
          </p:cNvPr>
          <p:cNvSpPr>
            <a:spLocks noGrp="1"/>
          </p:cNvSpPr>
          <p:nvPr>
            <p:ph type="dt" sz="half" idx="10"/>
          </p:nvPr>
        </p:nvSpPr>
        <p:spPr/>
        <p:txBody>
          <a:bodyPr/>
          <a:lstStyle/>
          <a:p>
            <a:fld id="{C5BBD7DE-B9C0-456C-B4FF-60E602263684}" type="datetimeFigureOut">
              <a:rPr lang="en-IN" smtClean="0"/>
              <a:t>28-02-2020</a:t>
            </a:fld>
            <a:endParaRPr lang="en-IN"/>
          </a:p>
        </p:txBody>
      </p:sp>
      <p:sp>
        <p:nvSpPr>
          <p:cNvPr id="5" name="Footer Placeholder 4">
            <a:extLst>
              <a:ext uri="{FF2B5EF4-FFF2-40B4-BE49-F238E27FC236}">
                <a16:creationId xmlns:a16="http://schemas.microsoft.com/office/drawing/2014/main" id="{FF4E375F-2B8D-4E46-985A-D8F93B5F7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156297E-4B37-4540-9771-163DAB1D47E7}"/>
              </a:ext>
            </a:extLst>
          </p:cNvPr>
          <p:cNvSpPr>
            <a:spLocks noGrp="1"/>
          </p:cNvSpPr>
          <p:nvPr>
            <p:ph type="sldNum" sz="quarter" idx="12"/>
          </p:nvPr>
        </p:nvSpPr>
        <p:spPr/>
        <p:txBody>
          <a:bodyPr/>
          <a:lstStyle/>
          <a:p>
            <a:fld id="{6DC958C2-69BD-4A1D-95B1-630163E9564D}" type="slidenum">
              <a:rPr lang="en-IN" smtClean="0"/>
              <a:t>‹#›</a:t>
            </a:fld>
            <a:endParaRPr lang="en-IN"/>
          </a:p>
        </p:txBody>
      </p:sp>
    </p:spTree>
    <p:extLst>
      <p:ext uri="{BB962C8B-B14F-4D97-AF65-F5344CB8AC3E}">
        <p14:creationId xmlns:p14="http://schemas.microsoft.com/office/powerpoint/2010/main" val="772610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3028D-314B-4C24-968F-419B139C9B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62E46F6B-127C-4078-BF73-717AB103EB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B4A7DC-EE50-4859-9AD3-2741FEA32585}"/>
              </a:ext>
            </a:extLst>
          </p:cNvPr>
          <p:cNvSpPr>
            <a:spLocks noGrp="1"/>
          </p:cNvSpPr>
          <p:nvPr>
            <p:ph type="dt" sz="half" idx="10"/>
          </p:nvPr>
        </p:nvSpPr>
        <p:spPr/>
        <p:txBody>
          <a:bodyPr/>
          <a:lstStyle/>
          <a:p>
            <a:fld id="{C5BBD7DE-B9C0-456C-B4FF-60E602263684}" type="datetimeFigureOut">
              <a:rPr lang="en-IN" smtClean="0"/>
              <a:t>28-02-2020</a:t>
            </a:fld>
            <a:endParaRPr lang="en-IN"/>
          </a:p>
        </p:txBody>
      </p:sp>
      <p:sp>
        <p:nvSpPr>
          <p:cNvPr id="5" name="Footer Placeholder 4">
            <a:extLst>
              <a:ext uri="{FF2B5EF4-FFF2-40B4-BE49-F238E27FC236}">
                <a16:creationId xmlns:a16="http://schemas.microsoft.com/office/drawing/2014/main" id="{72E4269D-01BD-492B-9E52-B53F8C4F3A2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47A1056-8C0B-45D1-BDA5-5D4294DA6D38}"/>
              </a:ext>
            </a:extLst>
          </p:cNvPr>
          <p:cNvSpPr>
            <a:spLocks noGrp="1"/>
          </p:cNvSpPr>
          <p:nvPr>
            <p:ph type="sldNum" sz="quarter" idx="12"/>
          </p:nvPr>
        </p:nvSpPr>
        <p:spPr/>
        <p:txBody>
          <a:bodyPr/>
          <a:lstStyle/>
          <a:p>
            <a:fld id="{6DC958C2-69BD-4A1D-95B1-630163E9564D}" type="slidenum">
              <a:rPr lang="en-IN" smtClean="0"/>
              <a:t>‹#›</a:t>
            </a:fld>
            <a:endParaRPr lang="en-IN"/>
          </a:p>
        </p:txBody>
      </p:sp>
    </p:spTree>
    <p:extLst>
      <p:ext uri="{BB962C8B-B14F-4D97-AF65-F5344CB8AC3E}">
        <p14:creationId xmlns:p14="http://schemas.microsoft.com/office/powerpoint/2010/main" val="4208949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702FF-CFF9-402C-986C-35F75E9072A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2071B2F-4506-419B-90BA-9F55594DF6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ED028106-87D5-40D8-8F00-43E201DB02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1D7ECB16-D26E-4183-AEF7-FEC4A6BE5200}"/>
              </a:ext>
            </a:extLst>
          </p:cNvPr>
          <p:cNvSpPr>
            <a:spLocks noGrp="1"/>
          </p:cNvSpPr>
          <p:nvPr>
            <p:ph type="dt" sz="half" idx="10"/>
          </p:nvPr>
        </p:nvSpPr>
        <p:spPr/>
        <p:txBody>
          <a:bodyPr/>
          <a:lstStyle/>
          <a:p>
            <a:fld id="{C5BBD7DE-B9C0-456C-B4FF-60E602263684}" type="datetimeFigureOut">
              <a:rPr lang="en-IN" smtClean="0"/>
              <a:t>28-02-2020</a:t>
            </a:fld>
            <a:endParaRPr lang="en-IN"/>
          </a:p>
        </p:txBody>
      </p:sp>
      <p:sp>
        <p:nvSpPr>
          <p:cNvPr id="6" name="Footer Placeholder 5">
            <a:extLst>
              <a:ext uri="{FF2B5EF4-FFF2-40B4-BE49-F238E27FC236}">
                <a16:creationId xmlns:a16="http://schemas.microsoft.com/office/drawing/2014/main" id="{E8818E19-FB89-4AEB-A2EE-C0B121CF3DE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A8174C9-D608-492A-A783-335942EF8DB9}"/>
              </a:ext>
            </a:extLst>
          </p:cNvPr>
          <p:cNvSpPr>
            <a:spLocks noGrp="1"/>
          </p:cNvSpPr>
          <p:nvPr>
            <p:ph type="sldNum" sz="quarter" idx="12"/>
          </p:nvPr>
        </p:nvSpPr>
        <p:spPr/>
        <p:txBody>
          <a:bodyPr/>
          <a:lstStyle/>
          <a:p>
            <a:fld id="{6DC958C2-69BD-4A1D-95B1-630163E9564D}" type="slidenum">
              <a:rPr lang="en-IN" smtClean="0"/>
              <a:t>‹#›</a:t>
            </a:fld>
            <a:endParaRPr lang="en-IN"/>
          </a:p>
        </p:txBody>
      </p:sp>
    </p:spTree>
    <p:extLst>
      <p:ext uri="{BB962C8B-B14F-4D97-AF65-F5344CB8AC3E}">
        <p14:creationId xmlns:p14="http://schemas.microsoft.com/office/powerpoint/2010/main" val="2451081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660E-057B-4198-A8DF-378B048DA3F0}"/>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43F2CB00-8CA1-4D95-9C27-693F2A3272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B9876E-0BB4-4335-853D-A922E232DC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E358FE39-E17B-4592-82E3-FE0F72F6D3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8AE6A9-2BA5-462F-85ED-0C0DB3AFDD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810D5CA3-FCC3-41CB-BDC0-83CFE48E1E9C}"/>
              </a:ext>
            </a:extLst>
          </p:cNvPr>
          <p:cNvSpPr>
            <a:spLocks noGrp="1"/>
          </p:cNvSpPr>
          <p:nvPr>
            <p:ph type="dt" sz="half" idx="10"/>
          </p:nvPr>
        </p:nvSpPr>
        <p:spPr/>
        <p:txBody>
          <a:bodyPr/>
          <a:lstStyle/>
          <a:p>
            <a:fld id="{C5BBD7DE-B9C0-456C-B4FF-60E602263684}" type="datetimeFigureOut">
              <a:rPr lang="en-IN" smtClean="0"/>
              <a:t>28-02-2020</a:t>
            </a:fld>
            <a:endParaRPr lang="en-IN"/>
          </a:p>
        </p:txBody>
      </p:sp>
      <p:sp>
        <p:nvSpPr>
          <p:cNvPr id="8" name="Footer Placeholder 7">
            <a:extLst>
              <a:ext uri="{FF2B5EF4-FFF2-40B4-BE49-F238E27FC236}">
                <a16:creationId xmlns:a16="http://schemas.microsoft.com/office/drawing/2014/main" id="{59E1C7EA-6A07-49CB-B521-ABD4666347C5}"/>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E9E924E-2F84-4BDD-B743-741A317F18CA}"/>
              </a:ext>
            </a:extLst>
          </p:cNvPr>
          <p:cNvSpPr>
            <a:spLocks noGrp="1"/>
          </p:cNvSpPr>
          <p:nvPr>
            <p:ph type="sldNum" sz="quarter" idx="12"/>
          </p:nvPr>
        </p:nvSpPr>
        <p:spPr/>
        <p:txBody>
          <a:bodyPr/>
          <a:lstStyle/>
          <a:p>
            <a:fld id="{6DC958C2-69BD-4A1D-95B1-630163E9564D}" type="slidenum">
              <a:rPr lang="en-IN" smtClean="0"/>
              <a:t>‹#›</a:t>
            </a:fld>
            <a:endParaRPr lang="en-IN"/>
          </a:p>
        </p:txBody>
      </p:sp>
    </p:spTree>
    <p:extLst>
      <p:ext uri="{BB962C8B-B14F-4D97-AF65-F5344CB8AC3E}">
        <p14:creationId xmlns:p14="http://schemas.microsoft.com/office/powerpoint/2010/main" val="1444497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6CE2D-761D-4828-804F-2B07C7A26886}"/>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CF438FB6-CD3E-4E73-9157-4AAE1C300423}"/>
              </a:ext>
            </a:extLst>
          </p:cNvPr>
          <p:cNvSpPr>
            <a:spLocks noGrp="1"/>
          </p:cNvSpPr>
          <p:nvPr>
            <p:ph type="dt" sz="half" idx="10"/>
          </p:nvPr>
        </p:nvSpPr>
        <p:spPr/>
        <p:txBody>
          <a:bodyPr/>
          <a:lstStyle/>
          <a:p>
            <a:fld id="{C5BBD7DE-B9C0-456C-B4FF-60E602263684}" type="datetimeFigureOut">
              <a:rPr lang="en-IN" smtClean="0"/>
              <a:t>28-02-2020</a:t>
            </a:fld>
            <a:endParaRPr lang="en-IN"/>
          </a:p>
        </p:txBody>
      </p:sp>
      <p:sp>
        <p:nvSpPr>
          <p:cNvPr id="4" name="Footer Placeholder 3">
            <a:extLst>
              <a:ext uri="{FF2B5EF4-FFF2-40B4-BE49-F238E27FC236}">
                <a16:creationId xmlns:a16="http://schemas.microsoft.com/office/drawing/2014/main" id="{41509232-F1A3-4FD8-8EA1-BF5B90B567D7}"/>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45AAA13F-D611-499A-A9E5-A894621ED1A7}"/>
              </a:ext>
            </a:extLst>
          </p:cNvPr>
          <p:cNvSpPr>
            <a:spLocks noGrp="1"/>
          </p:cNvSpPr>
          <p:nvPr>
            <p:ph type="sldNum" sz="quarter" idx="12"/>
          </p:nvPr>
        </p:nvSpPr>
        <p:spPr/>
        <p:txBody>
          <a:bodyPr/>
          <a:lstStyle/>
          <a:p>
            <a:fld id="{6DC958C2-69BD-4A1D-95B1-630163E9564D}" type="slidenum">
              <a:rPr lang="en-IN" smtClean="0"/>
              <a:t>‹#›</a:t>
            </a:fld>
            <a:endParaRPr lang="en-IN"/>
          </a:p>
        </p:txBody>
      </p:sp>
    </p:spTree>
    <p:extLst>
      <p:ext uri="{BB962C8B-B14F-4D97-AF65-F5344CB8AC3E}">
        <p14:creationId xmlns:p14="http://schemas.microsoft.com/office/powerpoint/2010/main" val="611196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F1C5F4-79BC-4CD2-A476-1C7DE117C5AB}"/>
              </a:ext>
            </a:extLst>
          </p:cNvPr>
          <p:cNvSpPr>
            <a:spLocks noGrp="1"/>
          </p:cNvSpPr>
          <p:nvPr>
            <p:ph type="dt" sz="half" idx="10"/>
          </p:nvPr>
        </p:nvSpPr>
        <p:spPr/>
        <p:txBody>
          <a:bodyPr/>
          <a:lstStyle/>
          <a:p>
            <a:fld id="{C5BBD7DE-B9C0-456C-B4FF-60E602263684}" type="datetimeFigureOut">
              <a:rPr lang="en-IN" smtClean="0"/>
              <a:t>28-02-2020</a:t>
            </a:fld>
            <a:endParaRPr lang="en-IN"/>
          </a:p>
        </p:txBody>
      </p:sp>
      <p:sp>
        <p:nvSpPr>
          <p:cNvPr id="3" name="Footer Placeholder 2">
            <a:extLst>
              <a:ext uri="{FF2B5EF4-FFF2-40B4-BE49-F238E27FC236}">
                <a16:creationId xmlns:a16="http://schemas.microsoft.com/office/drawing/2014/main" id="{C211376E-2082-434E-95D7-72CF3349AE1E}"/>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5C82A0E9-1F99-4A9F-80CD-C660F755598B}"/>
              </a:ext>
            </a:extLst>
          </p:cNvPr>
          <p:cNvSpPr>
            <a:spLocks noGrp="1"/>
          </p:cNvSpPr>
          <p:nvPr>
            <p:ph type="sldNum" sz="quarter" idx="12"/>
          </p:nvPr>
        </p:nvSpPr>
        <p:spPr/>
        <p:txBody>
          <a:bodyPr/>
          <a:lstStyle/>
          <a:p>
            <a:fld id="{6DC958C2-69BD-4A1D-95B1-630163E9564D}" type="slidenum">
              <a:rPr lang="en-IN" smtClean="0"/>
              <a:t>‹#›</a:t>
            </a:fld>
            <a:endParaRPr lang="en-IN"/>
          </a:p>
        </p:txBody>
      </p:sp>
    </p:spTree>
    <p:extLst>
      <p:ext uri="{BB962C8B-B14F-4D97-AF65-F5344CB8AC3E}">
        <p14:creationId xmlns:p14="http://schemas.microsoft.com/office/powerpoint/2010/main" val="672603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E7CF8-5658-4D8D-94B9-B2D9BE0BA6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C0A677CF-D92C-422B-A4BD-099A2635A5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3307B57B-24C1-4FF3-93AA-9221D65FC7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2BC5CB-AB48-444C-AAE7-B292D1E0DF32}"/>
              </a:ext>
            </a:extLst>
          </p:cNvPr>
          <p:cNvSpPr>
            <a:spLocks noGrp="1"/>
          </p:cNvSpPr>
          <p:nvPr>
            <p:ph type="dt" sz="half" idx="10"/>
          </p:nvPr>
        </p:nvSpPr>
        <p:spPr/>
        <p:txBody>
          <a:bodyPr/>
          <a:lstStyle/>
          <a:p>
            <a:fld id="{C5BBD7DE-B9C0-456C-B4FF-60E602263684}" type="datetimeFigureOut">
              <a:rPr lang="en-IN" smtClean="0"/>
              <a:t>28-02-2020</a:t>
            </a:fld>
            <a:endParaRPr lang="en-IN"/>
          </a:p>
        </p:txBody>
      </p:sp>
      <p:sp>
        <p:nvSpPr>
          <p:cNvPr id="6" name="Footer Placeholder 5">
            <a:extLst>
              <a:ext uri="{FF2B5EF4-FFF2-40B4-BE49-F238E27FC236}">
                <a16:creationId xmlns:a16="http://schemas.microsoft.com/office/drawing/2014/main" id="{F6E8DFB9-1AF0-4E87-B49B-ABE3EC4C95FA}"/>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302B916-B803-40CF-B177-4A6296B7703D}"/>
              </a:ext>
            </a:extLst>
          </p:cNvPr>
          <p:cNvSpPr>
            <a:spLocks noGrp="1"/>
          </p:cNvSpPr>
          <p:nvPr>
            <p:ph type="sldNum" sz="quarter" idx="12"/>
          </p:nvPr>
        </p:nvSpPr>
        <p:spPr/>
        <p:txBody>
          <a:bodyPr/>
          <a:lstStyle/>
          <a:p>
            <a:fld id="{6DC958C2-69BD-4A1D-95B1-630163E9564D}" type="slidenum">
              <a:rPr lang="en-IN" smtClean="0"/>
              <a:t>‹#›</a:t>
            </a:fld>
            <a:endParaRPr lang="en-IN"/>
          </a:p>
        </p:txBody>
      </p:sp>
    </p:spTree>
    <p:extLst>
      <p:ext uri="{BB962C8B-B14F-4D97-AF65-F5344CB8AC3E}">
        <p14:creationId xmlns:p14="http://schemas.microsoft.com/office/powerpoint/2010/main" val="1021447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5F173-CD3C-45F8-B6BD-97F14D2E7B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5C32D64A-ABC1-4FBC-9400-7471FD5183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56BEE8C6-F156-4715-8875-8C887FD924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7E258D-4C48-4EAD-A7DF-1AE372203C42}"/>
              </a:ext>
            </a:extLst>
          </p:cNvPr>
          <p:cNvSpPr>
            <a:spLocks noGrp="1"/>
          </p:cNvSpPr>
          <p:nvPr>
            <p:ph type="dt" sz="half" idx="10"/>
          </p:nvPr>
        </p:nvSpPr>
        <p:spPr/>
        <p:txBody>
          <a:bodyPr/>
          <a:lstStyle/>
          <a:p>
            <a:fld id="{C5BBD7DE-B9C0-456C-B4FF-60E602263684}" type="datetimeFigureOut">
              <a:rPr lang="en-IN" smtClean="0"/>
              <a:t>28-02-2020</a:t>
            </a:fld>
            <a:endParaRPr lang="en-IN"/>
          </a:p>
        </p:txBody>
      </p:sp>
      <p:sp>
        <p:nvSpPr>
          <p:cNvPr id="6" name="Footer Placeholder 5">
            <a:extLst>
              <a:ext uri="{FF2B5EF4-FFF2-40B4-BE49-F238E27FC236}">
                <a16:creationId xmlns:a16="http://schemas.microsoft.com/office/drawing/2014/main" id="{97876824-E883-4351-BAD1-23DE22EF909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1941B4B-4D0A-46A2-94C3-3298272DDE97}"/>
              </a:ext>
            </a:extLst>
          </p:cNvPr>
          <p:cNvSpPr>
            <a:spLocks noGrp="1"/>
          </p:cNvSpPr>
          <p:nvPr>
            <p:ph type="sldNum" sz="quarter" idx="12"/>
          </p:nvPr>
        </p:nvSpPr>
        <p:spPr/>
        <p:txBody>
          <a:bodyPr/>
          <a:lstStyle/>
          <a:p>
            <a:fld id="{6DC958C2-69BD-4A1D-95B1-630163E9564D}" type="slidenum">
              <a:rPr lang="en-IN" smtClean="0"/>
              <a:t>‹#›</a:t>
            </a:fld>
            <a:endParaRPr lang="en-IN"/>
          </a:p>
        </p:txBody>
      </p:sp>
    </p:spTree>
    <p:extLst>
      <p:ext uri="{BB962C8B-B14F-4D97-AF65-F5344CB8AC3E}">
        <p14:creationId xmlns:p14="http://schemas.microsoft.com/office/powerpoint/2010/main" val="2897952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5000" b="-43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E22B3D-BA7C-4B55-9611-226D3E2B49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D041A51-3162-43DD-8517-AB9CFEF6A2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DB62CD4-0550-4B1E-8F2E-E5DA2A30C7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BBD7DE-B9C0-456C-B4FF-60E602263684}" type="datetimeFigureOut">
              <a:rPr lang="en-IN" smtClean="0"/>
              <a:t>28-02-2020</a:t>
            </a:fld>
            <a:endParaRPr lang="en-IN"/>
          </a:p>
        </p:txBody>
      </p:sp>
      <p:sp>
        <p:nvSpPr>
          <p:cNvPr id="5" name="Footer Placeholder 4">
            <a:extLst>
              <a:ext uri="{FF2B5EF4-FFF2-40B4-BE49-F238E27FC236}">
                <a16:creationId xmlns:a16="http://schemas.microsoft.com/office/drawing/2014/main" id="{66FF7CA2-A4D4-4BEC-8CEB-316BB7989D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224F062A-CECC-4F87-B221-D42C66420D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C958C2-69BD-4A1D-95B1-630163E9564D}" type="slidenum">
              <a:rPr lang="en-IN" smtClean="0"/>
              <a:t>‹#›</a:t>
            </a:fld>
            <a:endParaRPr lang="en-IN"/>
          </a:p>
        </p:txBody>
      </p:sp>
    </p:spTree>
    <p:extLst>
      <p:ext uri="{BB962C8B-B14F-4D97-AF65-F5344CB8AC3E}">
        <p14:creationId xmlns:p14="http://schemas.microsoft.com/office/powerpoint/2010/main" val="3747703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0509F-648E-4525-8708-8FA1570A3DA1}"/>
              </a:ext>
            </a:extLst>
          </p:cNvPr>
          <p:cNvSpPr>
            <a:spLocks noGrp="1"/>
          </p:cNvSpPr>
          <p:nvPr>
            <p:ph type="ctrTitle"/>
          </p:nvPr>
        </p:nvSpPr>
        <p:spPr>
          <a:xfrm>
            <a:off x="1809750" y="1189038"/>
            <a:ext cx="9144000" cy="2387600"/>
          </a:xfrm>
          <a:noFill/>
        </p:spPr>
        <p:txBody>
          <a:bodyPr/>
          <a:lstStyle/>
          <a:p>
            <a:r>
              <a:rPr lang="en-IN" dirty="0">
                <a:latin typeface="Liberation Sans" panose="020B0604020202020204" pitchFamily="34" charset="0"/>
                <a:ea typeface="Liberation Sans" panose="020B0604020202020204" pitchFamily="34" charset="0"/>
                <a:cs typeface="Liberation Sans" panose="020B0604020202020204" pitchFamily="34" charset="0"/>
              </a:rPr>
              <a:t>The Final Exam</a:t>
            </a:r>
          </a:p>
        </p:txBody>
      </p:sp>
    </p:spTree>
    <p:extLst>
      <p:ext uri="{BB962C8B-B14F-4D97-AF65-F5344CB8AC3E}">
        <p14:creationId xmlns:p14="http://schemas.microsoft.com/office/powerpoint/2010/main" val="153086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0509F-648E-4525-8708-8FA1570A3DA1}"/>
              </a:ext>
            </a:extLst>
          </p:cNvPr>
          <p:cNvSpPr>
            <a:spLocks noGrp="1"/>
          </p:cNvSpPr>
          <p:nvPr>
            <p:ph type="ctrTitle"/>
          </p:nvPr>
        </p:nvSpPr>
        <p:spPr>
          <a:xfrm>
            <a:off x="1524000" y="228600"/>
            <a:ext cx="9144000" cy="852488"/>
          </a:xfrm>
          <a:solidFill>
            <a:srgbClr val="FFFFFF">
              <a:alpha val="70000"/>
            </a:srgbClr>
          </a:solidFill>
        </p:spPr>
        <p:txBody>
          <a:bodyPr>
            <a:normAutofit/>
          </a:bodyPr>
          <a:lstStyle/>
          <a:p>
            <a:r>
              <a:rPr lang="en-IN" sz="4400" dirty="0">
                <a:latin typeface="Liberation Sans" panose="020B0604020202020204" pitchFamily="34" charset="0"/>
                <a:ea typeface="Liberation Sans" panose="020B0604020202020204" pitchFamily="34" charset="0"/>
                <a:cs typeface="Liberation Sans" panose="020B0604020202020204" pitchFamily="34" charset="0"/>
              </a:rPr>
              <a:t>How Can We Prepare Now?</a:t>
            </a:r>
          </a:p>
        </p:txBody>
      </p:sp>
      <p:sp>
        <p:nvSpPr>
          <p:cNvPr id="5" name="TextBox 4">
            <a:extLst>
              <a:ext uri="{FF2B5EF4-FFF2-40B4-BE49-F238E27FC236}">
                <a16:creationId xmlns:a16="http://schemas.microsoft.com/office/drawing/2014/main" id="{579CD5D0-EB02-4156-B9DD-E5E44D13F6AE}"/>
              </a:ext>
            </a:extLst>
          </p:cNvPr>
          <p:cNvSpPr txBox="1"/>
          <p:nvPr/>
        </p:nvSpPr>
        <p:spPr>
          <a:xfrm>
            <a:off x="752475" y="1607870"/>
            <a:ext cx="10820400" cy="5016758"/>
          </a:xfrm>
          <a:prstGeom prst="rect">
            <a:avLst/>
          </a:prstGeom>
          <a:solidFill>
            <a:srgbClr val="FFFFFF">
              <a:alpha val="50196"/>
            </a:srgbClr>
          </a:solidFill>
        </p:spPr>
        <p:txBody>
          <a:bodyPr wrap="square" rtlCol="0">
            <a:spAutoFit/>
          </a:bodyPr>
          <a:lstStyle/>
          <a:p>
            <a:r>
              <a:rPr lang="en-US" sz="3200" dirty="0">
                <a:latin typeface="Liberation Sans" panose="020B0604020202020204" pitchFamily="34" charset="0"/>
                <a:ea typeface="Liberation Sans" panose="020B0604020202020204" pitchFamily="34" charset="0"/>
                <a:cs typeface="Liberation Sans" panose="020B0604020202020204" pitchFamily="34" charset="0"/>
              </a:rPr>
              <a:t>We decide whether we want this gift Jesus offers.</a:t>
            </a:r>
          </a:p>
          <a:p>
            <a:endParaRPr lang="en-US" sz="3200" dirty="0">
              <a:latin typeface="Liberation Sans" panose="020B0604020202020204" pitchFamily="34" charset="0"/>
              <a:ea typeface="Liberation Sans" panose="020B0604020202020204" pitchFamily="34" charset="0"/>
              <a:cs typeface="Liberation Sans" panose="020B0604020202020204" pitchFamily="34" charset="0"/>
            </a:endParaRPr>
          </a:p>
          <a:p>
            <a:r>
              <a:rPr lang="en-US" sz="3200" dirty="0">
                <a:latin typeface="Liberation Sans" panose="020B0604020202020204" pitchFamily="34" charset="0"/>
                <a:ea typeface="Liberation Sans" panose="020B0604020202020204" pitchFamily="34" charset="0"/>
                <a:cs typeface="Liberation Sans" panose="020B0604020202020204" pitchFamily="34" charset="0"/>
              </a:rPr>
              <a:t>And God, the one sitting on the throne also said, “It is finished! I am the Alpha and the Omega—the Beginning and the End. To all who are thirsty I will give freely from the springs of the water of life. All who are victorious will inherit all these blessings, and I will be their God, and they will be my children.</a:t>
            </a:r>
          </a:p>
          <a:p>
            <a:endParaRPr lang="en-US" sz="3200" dirty="0">
              <a:latin typeface="Liberation Sans" panose="020B0604020202020204" pitchFamily="34" charset="0"/>
              <a:ea typeface="Liberation Sans" panose="020B0604020202020204" pitchFamily="34" charset="0"/>
              <a:cs typeface="Liberation Sans" panose="020B0604020202020204" pitchFamily="34" charset="0"/>
            </a:endParaRPr>
          </a:p>
          <a:p>
            <a:pPr algn="r"/>
            <a:r>
              <a:rPr lang="en-US" sz="3200" dirty="0">
                <a:latin typeface="Liberation Sans" panose="020B0604020202020204" pitchFamily="34" charset="0"/>
                <a:ea typeface="Liberation Sans" panose="020B0604020202020204" pitchFamily="34" charset="0"/>
                <a:cs typeface="Liberation Sans" panose="020B0604020202020204" pitchFamily="34" charset="0"/>
              </a:rPr>
              <a:t>Revelation 21:6-7 (</a:t>
            </a:r>
            <a:r>
              <a:rPr lang="en-US" sz="3200" i="1" dirty="0">
                <a:latin typeface="Liberation Sans" panose="020B0604020202020204" pitchFamily="34" charset="0"/>
                <a:ea typeface="Liberation Sans" panose="020B0604020202020204" pitchFamily="34" charset="0"/>
                <a:cs typeface="Liberation Sans" panose="020B0604020202020204" pitchFamily="34" charset="0"/>
              </a:rPr>
              <a:t>NLT</a:t>
            </a:r>
            <a:r>
              <a:rPr lang="en-US" sz="3200" dirty="0">
                <a:latin typeface="Liberation Sans" panose="020B0604020202020204" pitchFamily="34" charset="0"/>
                <a:ea typeface="Liberation Sans" panose="020B0604020202020204" pitchFamily="34" charset="0"/>
                <a:cs typeface="Liberation Sans" panose="020B0604020202020204" pitchFamily="34" charset="0"/>
              </a:rPr>
              <a:t>) </a:t>
            </a:r>
          </a:p>
        </p:txBody>
      </p:sp>
    </p:spTree>
    <p:extLst>
      <p:ext uri="{BB962C8B-B14F-4D97-AF65-F5344CB8AC3E}">
        <p14:creationId xmlns:p14="http://schemas.microsoft.com/office/powerpoint/2010/main" val="298904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1000"/>
                                        <p:tgtEl>
                                          <p:spTgt spid="5">
                                            <p:txEl>
                                              <p:pRg st="4" end="4"/>
                                            </p:txEl>
                                          </p:spTgt>
                                        </p:tgtEl>
                                      </p:cBhvr>
                                    </p:animEffect>
                                    <p:anim calcmode="lin" valueType="num">
                                      <p:cBhvr>
                                        <p:cTn id="1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text on a black background&#10;&#10;Description automatically generated">
            <a:extLst>
              <a:ext uri="{FF2B5EF4-FFF2-40B4-BE49-F238E27FC236}">
                <a16:creationId xmlns:a16="http://schemas.microsoft.com/office/drawing/2014/main" id="{DEDF2EB2-7914-44E2-AF4A-7CD70B50C5E1}"/>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colorTemperature colorTemp="47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b="25000"/>
          <a:stretch/>
        </p:blipFill>
        <p:spPr>
          <a:xfrm>
            <a:off x="20" y="10"/>
            <a:ext cx="12191980" cy="6857990"/>
          </a:xfrm>
          <a:prstGeom prst="rect">
            <a:avLst/>
          </a:prstGeom>
          <a:solidFill>
            <a:schemeClr val="accent5">
              <a:lumMod val="20000"/>
              <a:lumOff val="80000"/>
            </a:schemeClr>
          </a:solidFill>
        </p:spPr>
      </p:pic>
      <p:sp>
        <p:nvSpPr>
          <p:cNvPr id="18"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C690509F-648E-4525-8708-8FA1570A3DA1}"/>
              </a:ext>
            </a:extLst>
          </p:cNvPr>
          <p:cNvSpPr>
            <a:spLocks noGrp="1"/>
          </p:cNvSpPr>
          <p:nvPr>
            <p:ph type="ctrTitle"/>
          </p:nvPr>
        </p:nvSpPr>
        <p:spPr>
          <a:xfrm>
            <a:off x="8022021" y="3231931"/>
            <a:ext cx="3852041" cy="1834056"/>
          </a:xfrm>
        </p:spPr>
        <p:txBody>
          <a:bodyPr>
            <a:noAutofit/>
          </a:bodyPr>
          <a:lstStyle/>
          <a:p>
            <a:r>
              <a:rPr lang="en-IN" sz="4400" dirty="0">
                <a:latin typeface="Liberation Sans" panose="020B0604020202020204" pitchFamily="34" charset="0"/>
                <a:ea typeface="Liberation Sans" panose="020B0604020202020204" pitchFamily="34" charset="0"/>
                <a:cs typeface="Liberation Sans" panose="020B0604020202020204" pitchFamily="34" charset="0"/>
              </a:rPr>
              <a:t>Exams!</a:t>
            </a:r>
          </a:p>
        </p:txBody>
      </p:sp>
      <p:cxnSp>
        <p:nvCxnSpPr>
          <p:cNvPr id="20" name="Straight Connector 19">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880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0509F-648E-4525-8708-8FA1570A3DA1}"/>
              </a:ext>
            </a:extLst>
          </p:cNvPr>
          <p:cNvSpPr>
            <a:spLocks noGrp="1"/>
          </p:cNvSpPr>
          <p:nvPr>
            <p:ph type="ctrTitle"/>
          </p:nvPr>
        </p:nvSpPr>
        <p:spPr>
          <a:xfrm>
            <a:off x="1500188" y="600075"/>
            <a:ext cx="9191625" cy="704850"/>
          </a:xfrm>
          <a:solidFill>
            <a:srgbClr val="FFFFFF">
              <a:alpha val="70000"/>
            </a:srgbClr>
          </a:solidFill>
        </p:spPr>
        <p:txBody>
          <a:bodyPr>
            <a:normAutofit fontScale="90000"/>
          </a:bodyPr>
          <a:lstStyle/>
          <a:p>
            <a:r>
              <a:rPr lang="en-IN" sz="4400" dirty="0">
                <a:latin typeface="Liberation Sans" panose="020B0604020202020204" pitchFamily="34" charset="0"/>
                <a:ea typeface="Liberation Sans" panose="020B0604020202020204" pitchFamily="34" charset="0"/>
                <a:cs typeface="Liberation Sans" panose="020B0604020202020204" pitchFamily="34" charset="0"/>
              </a:rPr>
              <a:t>What If Life Ends With A Final Exam?</a:t>
            </a:r>
          </a:p>
        </p:txBody>
      </p:sp>
      <p:sp>
        <p:nvSpPr>
          <p:cNvPr id="5" name="TextBox 4">
            <a:extLst>
              <a:ext uri="{FF2B5EF4-FFF2-40B4-BE49-F238E27FC236}">
                <a16:creationId xmlns:a16="http://schemas.microsoft.com/office/drawing/2014/main" id="{579CD5D0-EB02-4156-B9DD-E5E44D13F6AE}"/>
              </a:ext>
            </a:extLst>
          </p:cNvPr>
          <p:cNvSpPr txBox="1"/>
          <p:nvPr/>
        </p:nvSpPr>
        <p:spPr>
          <a:xfrm>
            <a:off x="1019175" y="1958200"/>
            <a:ext cx="10363200" cy="584775"/>
          </a:xfrm>
          <a:prstGeom prst="rect">
            <a:avLst/>
          </a:prstGeom>
          <a:solidFill>
            <a:srgbClr val="FFFFFF">
              <a:alpha val="50196"/>
            </a:srgbClr>
          </a:solidFill>
        </p:spPr>
        <p:txBody>
          <a:bodyPr wrap="square" rtlCol="0">
            <a:spAutoFit/>
          </a:bodyPr>
          <a:lstStyle/>
          <a:p>
            <a:r>
              <a:rPr lang="en-IN" sz="3200" dirty="0">
                <a:latin typeface="Liberation Sans" panose="020B0604020202020204" pitchFamily="34" charset="0"/>
                <a:ea typeface="Liberation Sans" panose="020B0604020202020204" pitchFamily="34" charset="0"/>
                <a:cs typeface="Liberation Sans" panose="020B0604020202020204" pitchFamily="34" charset="0"/>
              </a:rPr>
              <a:t>How many of us would pass and graduate? </a:t>
            </a:r>
          </a:p>
        </p:txBody>
      </p:sp>
      <p:sp>
        <p:nvSpPr>
          <p:cNvPr id="3" name="TextBox 2">
            <a:extLst>
              <a:ext uri="{FF2B5EF4-FFF2-40B4-BE49-F238E27FC236}">
                <a16:creationId xmlns:a16="http://schemas.microsoft.com/office/drawing/2014/main" id="{80821C22-56DB-48C8-886D-E6B207111A2E}"/>
              </a:ext>
            </a:extLst>
          </p:cNvPr>
          <p:cNvSpPr txBox="1"/>
          <p:nvPr/>
        </p:nvSpPr>
        <p:spPr>
          <a:xfrm>
            <a:off x="1048671" y="2717721"/>
            <a:ext cx="10448926" cy="580993"/>
          </a:xfrm>
          <a:prstGeom prst="rect">
            <a:avLst/>
          </a:prstGeom>
          <a:solidFill>
            <a:srgbClr val="FFFFFF">
              <a:alpha val="50196"/>
            </a:srgbClr>
          </a:solidFill>
        </p:spPr>
        <p:txBody>
          <a:bodyPr wrap="square" rtlCol="0">
            <a:spAutoFit/>
          </a:bodyPr>
          <a:lstStyle/>
          <a:p>
            <a:pPr marL="457200" indent="-457200">
              <a:lnSpc>
                <a:spcPct val="107000"/>
              </a:lnSpc>
              <a:spcAft>
                <a:spcPts val="800"/>
              </a:spcAft>
              <a:buFont typeface="Wingdings" panose="05000000000000000000" pitchFamily="2" charset="2"/>
              <a:buChar char="Ø"/>
            </a:pPr>
            <a:r>
              <a:rPr lang="en-IN" sz="3200" dirty="0">
                <a:latin typeface="Liberation Sans" panose="020B0604020202020204" pitchFamily="34" charset="0"/>
                <a:ea typeface="Liberation Sans" panose="020B0604020202020204" pitchFamily="34" charset="0"/>
                <a:cs typeface="Liberation Sans" panose="020B0604020202020204" pitchFamily="34" charset="0"/>
              </a:rPr>
              <a:t>What are the questions we will be asked in this exam? </a:t>
            </a:r>
          </a:p>
        </p:txBody>
      </p:sp>
      <p:sp>
        <p:nvSpPr>
          <p:cNvPr id="6" name="TextBox 5">
            <a:extLst>
              <a:ext uri="{FF2B5EF4-FFF2-40B4-BE49-F238E27FC236}">
                <a16:creationId xmlns:a16="http://schemas.microsoft.com/office/drawing/2014/main" id="{B2A1D96E-FE1E-4EB2-A239-33FFC1D89F16}"/>
              </a:ext>
            </a:extLst>
          </p:cNvPr>
          <p:cNvSpPr txBox="1"/>
          <p:nvPr/>
        </p:nvSpPr>
        <p:spPr>
          <a:xfrm>
            <a:off x="1782096" y="3473460"/>
            <a:ext cx="8982075" cy="580993"/>
          </a:xfrm>
          <a:prstGeom prst="rect">
            <a:avLst/>
          </a:prstGeom>
          <a:solidFill>
            <a:srgbClr val="FFFFFF">
              <a:alpha val="50196"/>
            </a:srgbClr>
          </a:solidFill>
        </p:spPr>
        <p:txBody>
          <a:bodyPr wrap="square" rtlCol="0">
            <a:spAutoFit/>
          </a:bodyPr>
          <a:lstStyle/>
          <a:p>
            <a:pPr marL="457200" indent="-457200">
              <a:lnSpc>
                <a:spcPct val="107000"/>
              </a:lnSpc>
              <a:spcAft>
                <a:spcPts val="800"/>
              </a:spcAft>
              <a:buFont typeface="Wingdings" panose="05000000000000000000" pitchFamily="2" charset="2"/>
              <a:buChar char="Ø"/>
            </a:pPr>
            <a:r>
              <a:rPr lang="en-IN" sz="3200" dirty="0">
                <a:latin typeface="Liberation Sans" panose="020B0604020202020204" pitchFamily="34" charset="0"/>
                <a:ea typeface="Liberation Sans" panose="020B0604020202020204" pitchFamily="34" charset="0"/>
                <a:cs typeface="Liberation Sans" panose="020B0604020202020204" pitchFamily="34" charset="0"/>
              </a:rPr>
              <a:t>What is the minimum score required to pass? </a:t>
            </a:r>
          </a:p>
        </p:txBody>
      </p:sp>
      <p:sp>
        <p:nvSpPr>
          <p:cNvPr id="7" name="TextBox 6">
            <a:extLst>
              <a:ext uri="{FF2B5EF4-FFF2-40B4-BE49-F238E27FC236}">
                <a16:creationId xmlns:a16="http://schemas.microsoft.com/office/drawing/2014/main" id="{F3418691-159F-4000-BB00-65CF180209B6}"/>
              </a:ext>
            </a:extLst>
          </p:cNvPr>
          <p:cNvSpPr txBox="1"/>
          <p:nvPr/>
        </p:nvSpPr>
        <p:spPr>
          <a:xfrm>
            <a:off x="2591721" y="4229199"/>
            <a:ext cx="8982075" cy="580993"/>
          </a:xfrm>
          <a:prstGeom prst="rect">
            <a:avLst/>
          </a:prstGeom>
          <a:solidFill>
            <a:srgbClr val="FFFFFF">
              <a:alpha val="50196"/>
            </a:srgbClr>
          </a:solidFill>
        </p:spPr>
        <p:txBody>
          <a:bodyPr wrap="square" rtlCol="0">
            <a:spAutoFit/>
          </a:bodyPr>
          <a:lstStyle/>
          <a:p>
            <a:pPr marL="457200" indent="-457200">
              <a:lnSpc>
                <a:spcPct val="107000"/>
              </a:lnSpc>
              <a:spcAft>
                <a:spcPts val="800"/>
              </a:spcAft>
              <a:buFont typeface="Wingdings" panose="05000000000000000000" pitchFamily="2" charset="2"/>
              <a:buChar char="Ø"/>
            </a:pPr>
            <a:r>
              <a:rPr lang="en-IN" sz="3200" dirty="0">
                <a:latin typeface="Liberation Sans" panose="020B0604020202020204" pitchFamily="34" charset="0"/>
                <a:ea typeface="Liberation Sans" panose="020B0604020202020204" pitchFamily="34" charset="0"/>
                <a:cs typeface="Liberation Sans" panose="020B0604020202020204" pitchFamily="34" charset="0"/>
              </a:rPr>
              <a:t>How can we prepare now?</a:t>
            </a:r>
          </a:p>
        </p:txBody>
      </p:sp>
    </p:spTree>
    <p:extLst>
      <p:ext uri="{BB962C8B-B14F-4D97-AF65-F5344CB8AC3E}">
        <p14:creationId xmlns:p14="http://schemas.microsoft.com/office/powerpoint/2010/main" val="14546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0509F-648E-4525-8708-8FA1570A3DA1}"/>
              </a:ext>
            </a:extLst>
          </p:cNvPr>
          <p:cNvSpPr>
            <a:spLocks noGrp="1"/>
          </p:cNvSpPr>
          <p:nvPr>
            <p:ph type="ctrTitle"/>
          </p:nvPr>
        </p:nvSpPr>
        <p:spPr>
          <a:xfrm>
            <a:off x="1524000" y="228600"/>
            <a:ext cx="9144000" cy="852488"/>
          </a:xfrm>
          <a:solidFill>
            <a:srgbClr val="FFFFFF">
              <a:alpha val="70000"/>
            </a:srgbClr>
          </a:solidFill>
        </p:spPr>
        <p:txBody>
          <a:bodyPr>
            <a:normAutofit/>
          </a:bodyPr>
          <a:lstStyle/>
          <a:p>
            <a:r>
              <a:rPr lang="en-IN" sz="4400" dirty="0">
                <a:latin typeface="Liberation Sans" panose="020B0604020202020204" pitchFamily="34" charset="0"/>
                <a:ea typeface="Liberation Sans" panose="020B0604020202020204" pitchFamily="34" charset="0"/>
                <a:cs typeface="Liberation Sans" panose="020B0604020202020204" pitchFamily="34" charset="0"/>
              </a:rPr>
              <a:t>Here’s What We Graduate To!</a:t>
            </a:r>
          </a:p>
        </p:txBody>
      </p:sp>
      <p:sp>
        <p:nvSpPr>
          <p:cNvPr id="5" name="TextBox 4">
            <a:extLst>
              <a:ext uri="{FF2B5EF4-FFF2-40B4-BE49-F238E27FC236}">
                <a16:creationId xmlns:a16="http://schemas.microsoft.com/office/drawing/2014/main" id="{579CD5D0-EB02-4156-B9DD-E5E44D13F6AE}"/>
              </a:ext>
            </a:extLst>
          </p:cNvPr>
          <p:cNvSpPr txBox="1"/>
          <p:nvPr/>
        </p:nvSpPr>
        <p:spPr>
          <a:xfrm>
            <a:off x="752475" y="1607870"/>
            <a:ext cx="10820400" cy="5016758"/>
          </a:xfrm>
          <a:prstGeom prst="rect">
            <a:avLst/>
          </a:prstGeom>
          <a:solidFill>
            <a:srgbClr val="FFFFFF">
              <a:alpha val="50196"/>
            </a:srgbClr>
          </a:solidFill>
        </p:spPr>
        <p:txBody>
          <a:bodyPr wrap="square" rtlCol="0">
            <a:spAutoFit/>
          </a:bodyPr>
          <a:lstStyle/>
          <a:p>
            <a:r>
              <a:rPr lang="en-US" sz="3200" dirty="0">
                <a:latin typeface="Liberation Sans" panose="020B0604020202020204" pitchFamily="34" charset="0"/>
                <a:ea typeface="Liberation Sans" panose="020B0604020202020204" pitchFamily="34" charset="0"/>
                <a:cs typeface="Liberation Sans" panose="020B0604020202020204" pitchFamily="34" charset="0"/>
              </a:rPr>
              <a:t>“Look, God’s home is now among his people! He will live with them, and they will be his people. God himself will be with them. He will wipe every tear from their eyes, and there will be no more death or sorrow or crying or pain. All these things are gone forever.”</a:t>
            </a:r>
          </a:p>
          <a:p>
            <a:r>
              <a:rPr lang="en-US" sz="3200" dirty="0">
                <a:latin typeface="Liberation Sans" panose="020B0604020202020204" pitchFamily="34" charset="0"/>
                <a:ea typeface="Liberation Sans" panose="020B0604020202020204" pitchFamily="34" charset="0"/>
                <a:cs typeface="Liberation Sans" panose="020B0604020202020204" pitchFamily="34" charset="0"/>
              </a:rPr>
              <a:t>And the one sitting on the throne said, “Look, I am making everything new!” And then he said to me, “Write this down, for what I tell you is trustworthy and true.” </a:t>
            </a:r>
          </a:p>
          <a:p>
            <a:endParaRPr lang="en-US" sz="3200" dirty="0">
              <a:latin typeface="Liberation Sans" panose="020B0604020202020204" pitchFamily="34" charset="0"/>
              <a:ea typeface="Liberation Sans" panose="020B0604020202020204" pitchFamily="34" charset="0"/>
              <a:cs typeface="Liberation Sans" panose="020B0604020202020204" pitchFamily="34" charset="0"/>
            </a:endParaRPr>
          </a:p>
          <a:p>
            <a:pPr algn="r"/>
            <a:r>
              <a:rPr lang="en-IN" sz="3200" dirty="0">
                <a:latin typeface="Liberation Sans" panose="020B0604020202020204" pitchFamily="34" charset="0"/>
                <a:ea typeface="Liberation Sans" panose="020B0604020202020204" pitchFamily="34" charset="0"/>
                <a:cs typeface="Liberation Sans" panose="020B0604020202020204" pitchFamily="34" charset="0"/>
              </a:rPr>
              <a:t>Revelation 21:3b-6 (</a:t>
            </a:r>
            <a:r>
              <a:rPr lang="en-IN" sz="3200" i="1" dirty="0">
                <a:latin typeface="Liberation Sans" panose="020B0604020202020204" pitchFamily="34" charset="0"/>
                <a:ea typeface="Liberation Sans" panose="020B0604020202020204" pitchFamily="34" charset="0"/>
                <a:cs typeface="Liberation Sans" panose="020B0604020202020204" pitchFamily="34" charset="0"/>
              </a:rPr>
              <a:t>NLT</a:t>
            </a:r>
            <a:r>
              <a:rPr lang="en-IN" sz="3200" dirty="0">
                <a:latin typeface="Liberation Sans" panose="020B0604020202020204" pitchFamily="34" charset="0"/>
                <a:ea typeface="Liberation Sans" panose="020B0604020202020204" pitchFamily="34" charset="0"/>
                <a:cs typeface="Liberation Sans" panose="020B0604020202020204" pitchFamily="34" charset="0"/>
              </a:rPr>
              <a:t>)</a:t>
            </a:r>
            <a:endParaRPr lang="en-US" sz="3200" dirty="0">
              <a:latin typeface="Liberation Sans" panose="020B0604020202020204" pitchFamily="34" charset="0"/>
              <a:ea typeface="Liberation Sans" panose="020B0604020202020204" pitchFamily="34" charset="0"/>
              <a:cs typeface="Liberation Sans" panose="020B0604020202020204" pitchFamily="34" charset="0"/>
            </a:endParaRPr>
          </a:p>
        </p:txBody>
      </p:sp>
    </p:spTree>
    <p:extLst>
      <p:ext uri="{BB962C8B-B14F-4D97-AF65-F5344CB8AC3E}">
        <p14:creationId xmlns:p14="http://schemas.microsoft.com/office/powerpoint/2010/main" val="3844200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0509F-648E-4525-8708-8FA1570A3DA1}"/>
              </a:ext>
            </a:extLst>
          </p:cNvPr>
          <p:cNvSpPr>
            <a:spLocks noGrp="1"/>
          </p:cNvSpPr>
          <p:nvPr>
            <p:ph type="ctrTitle"/>
          </p:nvPr>
        </p:nvSpPr>
        <p:spPr>
          <a:xfrm>
            <a:off x="1524000" y="228600"/>
            <a:ext cx="9144000" cy="852488"/>
          </a:xfrm>
          <a:solidFill>
            <a:srgbClr val="FFFFFF">
              <a:alpha val="70000"/>
            </a:srgbClr>
          </a:solidFill>
        </p:spPr>
        <p:txBody>
          <a:bodyPr>
            <a:normAutofit/>
          </a:bodyPr>
          <a:lstStyle/>
          <a:p>
            <a:r>
              <a:rPr lang="en-IN" sz="4400" dirty="0">
                <a:latin typeface="Liberation Sans" panose="020B0604020202020204" pitchFamily="34" charset="0"/>
                <a:ea typeface="Liberation Sans" panose="020B0604020202020204" pitchFamily="34" charset="0"/>
                <a:cs typeface="Liberation Sans" panose="020B0604020202020204" pitchFamily="34" charset="0"/>
              </a:rPr>
              <a:t>Here’s What We Graduate To!</a:t>
            </a:r>
          </a:p>
        </p:txBody>
      </p:sp>
      <p:sp>
        <p:nvSpPr>
          <p:cNvPr id="5" name="TextBox 4">
            <a:extLst>
              <a:ext uri="{FF2B5EF4-FFF2-40B4-BE49-F238E27FC236}">
                <a16:creationId xmlns:a16="http://schemas.microsoft.com/office/drawing/2014/main" id="{579CD5D0-EB02-4156-B9DD-E5E44D13F6AE}"/>
              </a:ext>
            </a:extLst>
          </p:cNvPr>
          <p:cNvSpPr txBox="1"/>
          <p:nvPr/>
        </p:nvSpPr>
        <p:spPr>
          <a:xfrm>
            <a:off x="752475" y="1607870"/>
            <a:ext cx="10820400" cy="2554545"/>
          </a:xfrm>
          <a:prstGeom prst="rect">
            <a:avLst/>
          </a:prstGeom>
          <a:solidFill>
            <a:srgbClr val="FFFFFF">
              <a:alpha val="50196"/>
            </a:srgbClr>
          </a:solidFill>
        </p:spPr>
        <p:txBody>
          <a:bodyPr wrap="square" rtlCol="0">
            <a:spAutoFit/>
          </a:bodyPr>
          <a:lstStyle/>
          <a:p>
            <a:r>
              <a:rPr lang="en-US" sz="3200" dirty="0">
                <a:latin typeface="Liberation Sans" panose="020B0604020202020204" pitchFamily="34" charset="0"/>
                <a:ea typeface="Liberation Sans" panose="020B0604020202020204" pitchFamily="34" charset="0"/>
                <a:cs typeface="Liberation Sans" panose="020B0604020202020204" pitchFamily="34" charset="0"/>
              </a:rPr>
              <a:t>No longer will there be a curse upon anything.</a:t>
            </a:r>
          </a:p>
          <a:p>
            <a:r>
              <a:rPr lang="en-US" sz="3200" dirty="0">
                <a:latin typeface="Liberation Sans" panose="020B0604020202020204" pitchFamily="34" charset="0"/>
                <a:ea typeface="Liberation Sans" panose="020B0604020202020204" pitchFamily="34" charset="0"/>
                <a:cs typeface="Liberation Sans" panose="020B0604020202020204" pitchFamily="34" charset="0"/>
              </a:rPr>
              <a:t>And there will be no night there—no need for lamps or sun—for the Lord God will shine on them.</a:t>
            </a:r>
          </a:p>
          <a:p>
            <a:endParaRPr lang="en-US" sz="3200" dirty="0">
              <a:latin typeface="Liberation Sans" panose="020B0604020202020204" pitchFamily="34" charset="0"/>
              <a:ea typeface="Liberation Sans" panose="020B0604020202020204" pitchFamily="34" charset="0"/>
              <a:cs typeface="Liberation Sans" panose="020B0604020202020204" pitchFamily="34" charset="0"/>
            </a:endParaRPr>
          </a:p>
          <a:p>
            <a:pPr algn="r"/>
            <a:r>
              <a:rPr lang="en-US" sz="3200" dirty="0">
                <a:latin typeface="Liberation Sans" panose="020B0604020202020204" pitchFamily="34" charset="0"/>
                <a:ea typeface="Liberation Sans" panose="020B0604020202020204" pitchFamily="34" charset="0"/>
                <a:cs typeface="Liberation Sans" panose="020B0604020202020204" pitchFamily="34" charset="0"/>
              </a:rPr>
              <a:t>Revelation 22:3a, 5a (</a:t>
            </a:r>
            <a:r>
              <a:rPr lang="en-US" sz="3200" i="1" dirty="0">
                <a:latin typeface="Liberation Sans" panose="020B0604020202020204" pitchFamily="34" charset="0"/>
                <a:ea typeface="Liberation Sans" panose="020B0604020202020204" pitchFamily="34" charset="0"/>
                <a:cs typeface="Liberation Sans" panose="020B0604020202020204" pitchFamily="34" charset="0"/>
              </a:rPr>
              <a:t>NLT</a:t>
            </a:r>
            <a:r>
              <a:rPr lang="en-US" sz="3200" dirty="0">
                <a:latin typeface="Liberation Sans" panose="020B0604020202020204" pitchFamily="34" charset="0"/>
                <a:ea typeface="Liberation Sans" panose="020B0604020202020204" pitchFamily="34" charset="0"/>
                <a:cs typeface="Liberation Sans" panose="020B0604020202020204" pitchFamily="34" charset="0"/>
              </a:rPr>
              <a:t>)</a:t>
            </a:r>
          </a:p>
        </p:txBody>
      </p:sp>
    </p:spTree>
    <p:extLst>
      <p:ext uri="{BB962C8B-B14F-4D97-AF65-F5344CB8AC3E}">
        <p14:creationId xmlns:p14="http://schemas.microsoft.com/office/powerpoint/2010/main" val="3969580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0509F-648E-4525-8708-8FA1570A3DA1}"/>
              </a:ext>
            </a:extLst>
          </p:cNvPr>
          <p:cNvSpPr>
            <a:spLocks noGrp="1"/>
          </p:cNvSpPr>
          <p:nvPr>
            <p:ph type="ctrTitle"/>
          </p:nvPr>
        </p:nvSpPr>
        <p:spPr>
          <a:xfrm>
            <a:off x="1524000" y="228600"/>
            <a:ext cx="9144000" cy="852488"/>
          </a:xfrm>
          <a:solidFill>
            <a:srgbClr val="FFFFFF">
              <a:alpha val="70000"/>
            </a:srgbClr>
          </a:solidFill>
        </p:spPr>
        <p:txBody>
          <a:bodyPr>
            <a:normAutofit/>
          </a:bodyPr>
          <a:lstStyle/>
          <a:p>
            <a:r>
              <a:rPr lang="en-IN" sz="4400" dirty="0">
                <a:latin typeface="Liberation Sans" panose="020B0604020202020204" pitchFamily="34" charset="0"/>
                <a:ea typeface="Liberation Sans" panose="020B0604020202020204" pitchFamily="34" charset="0"/>
                <a:cs typeface="Liberation Sans" panose="020B0604020202020204" pitchFamily="34" charset="0"/>
              </a:rPr>
              <a:t>Is There Life After Death?</a:t>
            </a:r>
          </a:p>
        </p:txBody>
      </p:sp>
      <p:sp>
        <p:nvSpPr>
          <p:cNvPr id="7" name="Rectangle: Rounded Corners 6">
            <a:extLst>
              <a:ext uri="{FF2B5EF4-FFF2-40B4-BE49-F238E27FC236}">
                <a16:creationId xmlns:a16="http://schemas.microsoft.com/office/drawing/2014/main" id="{0967BCF6-6542-4EA7-8BCC-29AE555A82D5}"/>
              </a:ext>
            </a:extLst>
          </p:cNvPr>
          <p:cNvSpPr/>
          <p:nvPr/>
        </p:nvSpPr>
        <p:spPr>
          <a:xfrm>
            <a:off x="1395413" y="2662237"/>
            <a:ext cx="9401175" cy="15335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9" name="Straight Connector 8">
            <a:extLst>
              <a:ext uri="{FF2B5EF4-FFF2-40B4-BE49-F238E27FC236}">
                <a16:creationId xmlns:a16="http://schemas.microsoft.com/office/drawing/2014/main" id="{5FD74E3D-BB06-4CE6-884C-6A4DB70C696E}"/>
              </a:ext>
            </a:extLst>
          </p:cNvPr>
          <p:cNvCxnSpPr>
            <a:cxnSpLocks/>
          </p:cNvCxnSpPr>
          <p:nvPr/>
        </p:nvCxnSpPr>
        <p:spPr>
          <a:xfrm>
            <a:off x="6096000" y="2662237"/>
            <a:ext cx="0" cy="1533525"/>
          </a:xfrm>
          <a:prstGeom prst="line">
            <a:avLst/>
          </a:prstGeom>
          <a:ln w="38100">
            <a:solidFill>
              <a:schemeClr val="bg1">
                <a:lumMod val="85000"/>
              </a:schemeClr>
            </a:solidFill>
          </a:ln>
        </p:spPr>
        <p:style>
          <a:lnRef idx="3">
            <a:schemeClr val="accent3"/>
          </a:lnRef>
          <a:fillRef idx="0">
            <a:schemeClr val="accent3"/>
          </a:fillRef>
          <a:effectRef idx="2">
            <a:schemeClr val="accent3"/>
          </a:effectRef>
          <a:fontRef idx="minor">
            <a:schemeClr val="tx1"/>
          </a:fontRef>
        </p:style>
      </p:cxnSp>
      <p:sp>
        <p:nvSpPr>
          <p:cNvPr id="12" name="TextBox 11">
            <a:extLst>
              <a:ext uri="{FF2B5EF4-FFF2-40B4-BE49-F238E27FC236}">
                <a16:creationId xmlns:a16="http://schemas.microsoft.com/office/drawing/2014/main" id="{32F95737-AA19-4E1C-86CA-03CFE273C2DE}"/>
              </a:ext>
            </a:extLst>
          </p:cNvPr>
          <p:cNvSpPr txBox="1"/>
          <p:nvPr/>
        </p:nvSpPr>
        <p:spPr>
          <a:xfrm>
            <a:off x="3189687" y="3104594"/>
            <a:ext cx="1112040" cy="646331"/>
          </a:xfrm>
          <a:prstGeom prst="rect">
            <a:avLst/>
          </a:prstGeom>
          <a:noFill/>
        </p:spPr>
        <p:txBody>
          <a:bodyPr wrap="square" rtlCol="0">
            <a:spAutoFit/>
          </a:bodyPr>
          <a:lstStyle/>
          <a:p>
            <a:r>
              <a:rPr lang="en-IN" sz="3600" dirty="0">
                <a:ln w="0"/>
                <a:gradFill flip="none" rotWithShape="1">
                  <a:gsLst>
                    <a:gs pos="0">
                      <a:srgbClr val="00CC00"/>
                    </a:gs>
                    <a:gs pos="74000">
                      <a:srgbClr val="0070C0"/>
                    </a:gs>
                    <a:gs pos="83000">
                      <a:srgbClr val="0070C0"/>
                    </a:gs>
                    <a:gs pos="100000">
                      <a:srgbClr val="0070C0"/>
                    </a:gs>
                  </a:gsLst>
                  <a:lin ang="2700000" scaled="1"/>
                  <a:tileRect/>
                </a:gradFill>
                <a:effectLst>
                  <a:outerShdw blurRad="38100" dist="25400" dir="5400000" algn="ctr" rotWithShape="0">
                    <a:srgbClr val="6E747A">
                      <a:alpha val="43000"/>
                    </a:srgbClr>
                  </a:outerShdw>
                </a:effectLst>
                <a:latin typeface="Liberation Sans" panose="020B0604020202020204" pitchFamily="34" charset="0"/>
                <a:ea typeface="Liberation Sans" panose="020B0604020202020204" pitchFamily="34" charset="0"/>
                <a:cs typeface="Liberation Sans" panose="020B0604020202020204" pitchFamily="34" charset="0"/>
              </a:rPr>
              <a:t>YES</a:t>
            </a:r>
            <a:endParaRPr lang="en-IN" sz="3600" dirty="0">
              <a:gradFill flip="none" rotWithShape="1">
                <a:gsLst>
                  <a:gs pos="0">
                    <a:srgbClr val="00CC00"/>
                  </a:gs>
                  <a:gs pos="74000">
                    <a:srgbClr val="0070C0"/>
                  </a:gs>
                  <a:gs pos="83000">
                    <a:srgbClr val="0070C0"/>
                  </a:gs>
                  <a:gs pos="100000">
                    <a:srgbClr val="0070C0"/>
                  </a:gs>
                </a:gsLst>
                <a:lin ang="2700000" scaled="1"/>
                <a:tileRect/>
              </a:gradFill>
              <a:effectLst/>
              <a:latin typeface="Liberation Sans" panose="020B0604020202020204" pitchFamily="34" charset="0"/>
              <a:ea typeface="Liberation Sans" panose="020B0604020202020204" pitchFamily="34" charset="0"/>
              <a:cs typeface="Liberation Sans" panose="020B0604020202020204" pitchFamily="34" charset="0"/>
            </a:endParaRPr>
          </a:p>
        </p:txBody>
      </p:sp>
      <p:sp>
        <p:nvSpPr>
          <p:cNvPr id="13" name="TextBox 12">
            <a:extLst>
              <a:ext uri="{FF2B5EF4-FFF2-40B4-BE49-F238E27FC236}">
                <a16:creationId xmlns:a16="http://schemas.microsoft.com/office/drawing/2014/main" id="{E94A4F94-4ECC-4F07-A84F-56EB03575F68}"/>
              </a:ext>
            </a:extLst>
          </p:cNvPr>
          <p:cNvSpPr txBox="1"/>
          <p:nvPr/>
        </p:nvSpPr>
        <p:spPr>
          <a:xfrm>
            <a:off x="7890274" y="3104593"/>
            <a:ext cx="950116" cy="646331"/>
          </a:xfrm>
          <a:prstGeom prst="rect">
            <a:avLst/>
          </a:prstGeom>
          <a:noFill/>
        </p:spPr>
        <p:txBody>
          <a:bodyPr wrap="square" rtlCol="0">
            <a:spAutoFit/>
          </a:bodyPr>
          <a:lstStyle/>
          <a:p>
            <a:r>
              <a:rPr lang="en-IN" sz="3600" dirty="0">
                <a:ln w="0"/>
                <a:gradFill flip="none" rotWithShape="1">
                  <a:gsLst>
                    <a:gs pos="0">
                      <a:srgbClr val="DB45D0"/>
                    </a:gs>
                    <a:gs pos="94000">
                      <a:schemeClr val="accent5">
                        <a:lumMod val="50000"/>
                      </a:schemeClr>
                    </a:gs>
                    <a:gs pos="83000">
                      <a:schemeClr val="accent5">
                        <a:lumMod val="50000"/>
                      </a:schemeClr>
                    </a:gs>
                    <a:gs pos="100000">
                      <a:schemeClr val="accent5">
                        <a:lumMod val="50000"/>
                      </a:schemeClr>
                    </a:gs>
                  </a:gsLst>
                  <a:lin ang="2700000" scaled="1"/>
                  <a:tileRect/>
                </a:gradFill>
                <a:effectLst>
                  <a:outerShdw blurRad="38100" dist="25400" dir="5400000" algn="ctr" rotWithShape="0">
                    <a:srgbClr val="6E747A">
                      <a:alpha val="43000"/>
                    </a:srgbClr>
                  </a:outerShdw>
                </a:effectLst>
                <a:latin typeface="Liberation Sans" panose="020B0604020202020204" pitchFamily="34" charset="0"/>
                <a:ea typeface="Liberation Sans" panose="020B0604020202020204" pitchFamily="34" charset="0"/>
                <a:cs typeface="Liberation Sans" panose="020B0604020202020204" pitchFamily="34" charset="0"/>
              </a:rPr>
              <a:t>NO</a:t>
            </a:r>
            <a:endParaRPr lang="en-IN" sz="3600" dirty="0">
              <a:gradFill flip="none" rotWithShape="1">
                <a:gsLst>
                  <a:gs pos="0">
                    <a:srgbClr val="DB45D0"/>
                  </a:gs>
                  <a:gs pos="94000">
                    <a:schemeClr val="accent5">
                      <a:lumMod val="50000"/>
                    </a:schemeClr>
                  </a:gs>
                  <a:gs pos="83000">
                    <a:schemeClr val="accent5">
                      <a:lumMod val="50000"/>
                    </a:schemeClr>
                  </a:gs>
                  <a:gs pos="100000">
                    <a:schemeClr val="accent5">
                      <a:lumMod val="50000"/>
                    </a:schemeClr>
                  </a:gs>
                </a:gsLst>
                <a:lin ang="2700000" scaled="1"/>
                <a:tileRect/>
              </a:gradFill>
              <a:effectLst/>
              <a:latin typeface="Liberation Sans" panose="020B0604020202020204" pitchFamily="34" charset="0"/>
              <a:ea typeface="Liberation Sans" panose="020B0604020202020204" pitchFamily="34" charset="0"/>
              <a:cs typeface="Liberation Sans" panose="020B0604020202020204" pitchFamily="34" charset="0"/>
            </a:endParaRPr>
          </a:p>
        </p:txBody>
      </p:sp>
    </p:spTree>
    <p:extLst>
      <p:ext uri="{BB962C8B-B14F-4D97-AF65-F5344CB8AC3E}">
        <p14:creationId xmlns:p14="http://schemas.microsoft.com/office/powerpoint/2010/main" val="694240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0509F-648E-4525-8708-8FA1570A3DA1}"/>
              </a:ext>
            </a:extLst>
          </p:cNvPr>
          <p:cNvSpPr>
            <a:spLocks noGrp="1"/>
          </p:cNvSpPr>
          <p:nvPr>
            <p:ph type="ctrTitle"/>
          </p:nvPr>
        </p:nvSpPr>
        <p:spPr>
          <a:xfrm>
            <a:off x="1524000" y="228600"/>
            <a:ext cx="9144000" cy="852488"/>
          </a:xfrm>
          <a:solidFill>
            <a:srgbClr val="FFFFFF">
              <a:alpha val="69804"/>
            </a:srgbClr>
          </a:solidFill>
        </p:spPr>
        <p:txBody>
          <a:bodyPr>
            <a:normAutofit fontScale="90000"/>
          </a:bodyPr>
          <a:lstStyle/>
          <a:p>
            <a:br>
              <a:rPr lang="en-US" sz="4400" dirty="0">
                <a:latin typeface="Liberation Sans" panose="020B0604020202020204" pitchFamily="34" charset="0"/>
                <a:ea typeface="Liberation Sans" panose="020B0604020202020204" pitchFamily="34" charset="0"/>
                <a:cs typeface="Liberation Sans" panose="020B0604020202020204" pitchFamily="34" charset="0"/>
              </a:rPr>
            </a:br>
            <a:r>
              <a:rPr lang="en-US" sz="4400" dirty="0">
                <a:latin typeface="Liberation Sans" panose="020B0604020202020204" pitchFamily="34" charset="0"/>
                <a:ea typeface="Liberation Sans" panose="020B0604020202020204" pitchFamily="34" charset="0"/>
                <a:cs typeface="Liberation Sans" panose="020B0604020202020204" pitchFamily="34" charset="0"/>
              </a:rPr>
              <a:t>What Questions Will We Be Asked?</a:t>
            </a:r>
            <a:endParaRPr lang="en-IN" sz="4400" dirty="0">
              <a:latin typeface="Liberation Sans" panose="020B0604020202020204" pitchFamily="34" charset="0"/>
              <a:ea typeface="Liberation Sans" panose="020B0604020202020204" pitchFamily="34" charset="0"/>
              <a:cs typeface="Liberation Sans" panose="020B0604020202020204" pitchFamily="34" charset="0"/>
            </a:endParaRPr>
          </a:p>
        </p:txBody>
      </p:sp>
      <p:sp>
        <p:nvSpPr>
          <p:cNvPr id="5" name="TextBox 4">
            <a:extLst>
              <a:ext uri="{FF2B5EF4-FFF2-40B4-BE49-F238E27FC236}">
                <a16:creationId xmlns:a16="http://schemas.microsoft.com/office/drawing/2014/main" id="{579CD5D0-EB02-4156-B9DD-E5E44D13F6AE}"/>
              </a:ext>
            </a:extLst>
          </p:cNvPr>
          <p:cNvSpPr txBox="1"/>
          <p:nvPr/>
        </p:nvSpPr>
        <p:spPr>
          <a:xfrm>
            <a:off x="752475" y="1607870"/>
            <a:ext cx="6762750" cy="3539430"/>
          </a:xfrm>
          <a:prstGeom prst="rect">
            <a:avLst/>
          </a:prstGeom>
          <a:solidFill>
            <a:srgbClr val="FFFFFF">
              <a:alpha val="50196"/>
            </a:srgbClr>
          </a:solidFill>
        </p:spPr>
        <p:txBody>
          <a:bodyPr wrap="square" rtlCol="0">
            <a:spAutoFit/>
          </a:bodyPr>
          <a:lstStyle/>
          <a:p>
            <a:r>
              <a:rPr lang="en-US" sz="3200" dirty="0">
                <a:latin typeface="Liberation Sans" panose="020B0604020202020204" pitchFamily="34" charset="0"/>
                <a:ea typeface="Liberation Sans" panose="020B0604020202020204" pitchFamily="34" charset="0"/>
                <a:cs typeface="Liberation Sans" panose="020B0604020202020204" pitchFamily="34" charset="0"/>
              </a:rPr>
              <a:t>I have swept away your sins like a cloud. I have scattered your offenses like the morning mist. Oh, return to me, for I have paid the price to set you free.</a:t>
            </a:r>
          </a:p>
          <a:p>
            <a:endParaRPr lang="en-US" sz="3200" dirty="0">
              <a:latin typeface="Liberation Sans" panose="020B0604020202020204" pitchFamily="34" charset="0"/>
              <a:ea typeface="Liberation Sans" panose="020B0604020202020204" pitchFamily="34" charset="0"/>
              <a:cs typeface="Liberation Sans" panose="020B0604020202020204" pitchFamily="34" charset="0"/>
            </a:endParaRPr>
          </a:p>
          <a:p>
            <a:pPr algn="r"/>
            <a:r>
              <a:rPr lang="en-US" sz="3200" dirty="0">
                <a:latin typeface="Liberation Sans" panose="020B0604020202020204" pitchFamily="34" charset="0"/>
                <a:ea typeface="Liberation Sans" panose="020B0604020202020204" pitchFamily="34" charset="0"/>
                <a:cs typeface="Liberation Sans" panose="020B0604020202020204" pitchFamily="34" charset="0"/>
              </a:rPr>
              <a:t>Isaiah 44:22 (</a:t>
            </a:r>
            <a:r>
              <a:rPr lang="en-US" sz="3200" i="1" dirty="0">
                <a:latin typeface="Liberation Sans" panose="020B0604020202020204" pitchFamily="34" charset="0"/>
                <a:ea typeface="Liberation Sans" panose="020B0604020202020204" pitchFamily="34" charset="0"/>
                <a:cs typeface="Liberation Sans" panose="020B0604020202020204" pitchFamily="34" charset="0"/>
              </a:rPr>
              <a:t>NLT</a:t>
            </a:r>
            <a:r>
              <a:rPr lang="en-US" sz="3200" dirty="0">
                <a:latin typeface="Liberation Sans" panose="020B0604020202020204" pitchFamily="34" charset="0"/>
                <a:ea typeface="Liberation Sans" panose="020B0604020202020204" pitchFamily="34" charset="0"/>
                <a:cs typeface="Liberation Sans" panose="020B0604020202020204" pitchFamily="34" charset="0"/>
              </a:rPr>
              <a:t>)</a:t>
            </a:r>
          </a:p>
        </p:txBody>
      </p:sp>
      <p:pic>
        <p:nvPicPr>
          <p:cNvPr id="7" name="Picture 6" descr="A picture containing indoor, kitchen, pot, table&#10;&#10;Description automatically generated">
            <a:extLst>
              <a:ext uri="{FF2B5EF4-FFF2-40B4-BE49-F238E27FC236}">
                <a16:creationId xmlns:a16="http://schemas.microsoft.com/office/drawing/2014/main" id="{0C42EB81-DD14-4756-B4A3-CDF0DB72A978}"/>
              </a:ext>
            </a:extLst>
          </p:cNvPr>
          <p:cNvPicPr>
            <a:picLocks noChangeAspect="1"/>
          </p:cNvPicPr>
          <p:nvPr/>
        </p:nvPicPr>
        <p:blipFill rotWithShape="1">
          <a:blip r:embed="rId2">
            <a:extLst>
              <a:ext uri="{28A0092B-C50C-407E-A947-70E740481C1C}">
                <a14:useLocalDpi xmlns:a14="http://schemas.microsoft.com/office/drawing/2010/main" val="0"/>
              </a:ext>
            </a:extLst>
          </a:blip>
          <a:srcRect l="5526" t="10834" r="45299"/>
          <a:stretch/>
        </p:blipFill>
        <p:spPr>
          <a:xfrm>
            <a:off x="8172450" y="2159881"/>
            <a:ext cx="3819525" cy="4688594"/>
          </a:xfrm>
          <a:prstGeom prst="rect">
            <a:avLst/>
          </a:prstGeom>
        </p:spPr>
      </p:pic>
      <p:sp>
        <p:nvSpPr>
          <p:cNvPr id="8" name="TextBox 7">
            <a:extLst>
              <a:ext uri="{FF2B5EF4-FFF2-40B4-BE49-F238E27FC236}">
                <a16:creationId xmlns:a16="http://schemas.microsoft.com/office/drawing/2014/main" id="{00376A91-51B0-4272-85B4-5D8D2B34DAB9}"/>
              </a:ext>
            </a:extLst>
          </p:cNvPr>
          <p:cNvSpPr txBox="1"/>
          <p:nvPr/>
        </p:nvSpPr>
        <p:spPr>
          <a:xfrm>
            <a:off x="9734551" y="4342805"/>
            <a:ext cx="1276350" cy="553998"/>
          </a:xfrm>
          <a:prstGeom prst="rect">
            <a:avLst/>
          </a:prstGeom>
          <a:solidFill>
            <a:schemeClr val="bg1">
              <a:alpha val="60000"/>
            </a:schemeClr>
          </a:solidFill>
        </p:spPr>
        <p:txBody>
          <a:bodyPr wrap="square" rtlCol="0">
            <a:spAutoFit/>
          </a:bodyPr>
          <a:lstStyle/>
          <a:p>
            <a:pPr algn="ctr"/>
            <a:r>
              <a:rPr lang="en-IN" sz="3000" dirty="0">
                <a:latin typeface="Liberation Sans" panose="020B0604020202020204" pitchFamily="34" charset="0"/>
                <a:ea typeface="Liberation Sans" panose="020B0604020202020204" pitchFamily="34" charset="0"/>
                <a:cs typeface="Liberation Sans" panose="020B0604020202020204" pitchFamily="34" charset="0"/>
              </a:rPr>
              <a:t>Good</a:t>
            </a:r>
          </a:p>
        </p:txBody>
      </p:sp>
      <p:sp>
        <p:nvSpPr>
          <p:cNvPr id="9" name="TextBox 8">
            <a:extLst>
              <a:ext uri="{FF2B5EF4-FFF2-40B4-BE49-F238E27FC236}">
                <a16:creationId xmlns:a16="http://schemas.microsoft.com/office/drawing/2014/main" id="{C5DA7642-16AC-480E-A4AD-493CEA63310D}"/>
              </a:ext>
            </a:extLst>
          </p:cNvPr>
          <p:cNvSpPr txBox="1"/>
          <p:nvPr/>
        </p:nvSpPr>
        <p:spPr>
          <a:xfrm>
            <a:off x="9258301" y="5426658"/>
            <a:ext cx="1276350" cy="553998"/>
          </a:xfrm>
          <a:prstGeom prst="rect">
            <a:avLst/>
          </a:prstGeom>
          <a:solidFill>
            <a:schemeClr val="bg1">
              <a:alpha val="60000"/>
            </a:schemeClr>
          </a:solidFill>
        </p:spPr>
        <p:txBody>
          <a:bodyPr wrap="square" rtlCol="0">
            <a:spAutoFit/>
          </a:bodyPr>
          <a:lstStyle/>
          <a:p>
            <a:pPr algn="ctr"/>
            <a:r>
              <a:rPr lang="en-IN" sz="3000" dirty="0">
                <a:latin typeface="Liberation Sans" panose="020B0604020202020204" pitchFamily="34" charset="0"/>
                <a:ea typeface="Liberation Sans" panose="020B0604020202020204" pitchFamily="34" charset="0"/>
                <a:cs typeface="Liberation Sans" panose="020B0604020202020204" pitchFamily="34" charset="0"/>
              </a:rPr>
              <a:t>Bad</a:t>
            </a:r>
          </a:p>
        </p:txBody>
      </p:sp>
      <p:sp>
        <p:nvSpPr>
          <p:cNvPr id="4" name="Multiplication Sign 3">
            <a:extLst>
              <a:ext uri="{FF2B5EF4-FFF2-40B4-BE49-F238E27FC236}">
                <a16:creationId xmlns:a16="http://schemas.microsoft.com/office/drawing/2014/main" id="{80B157D4-CBED-400E-8FDB-05C70DB3A4E2}"/>
              </a:ext>
            </a:extLst>
          </p:cNvPr>
          <p:cNvSpPr/>
          <p:nvPr/>
        </p:nvSpPr>
        <p:spPr>
          <a:xfrm>
            <a:off x="8277226" y="4979757"/>
            <a:ext cx="3238500" cy="1447800"/>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90420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3" presetClass="entr" presetSubtype="3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plus(out)">
                                      <p:cBhvr>
                                        <p:cTn id="13" dur="2000"/>
                                        <p:tgtEl>
                                          <p:spTgt spid="4"/>
                                        </p:tgtEl>
                                      </p:cBhvr>
                                    </p:animEffect>
                                  </p:childTnLst>
                                </p:cTn>
                              </p:par>
                              <p:par>
                                <p:cTn id="14" presetID="6" presetClass="entr" presetSubtype="32"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out)">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0509F-648E-4525-8708-8FA1570A3DA1}"/>
              </a:ext>
            </a:extLst>
          </p:cNvPr>
          <p:cNvSpPr>
            <a:spLocks noGrp="1"/>
          </p:cNvSpPr>
          <p:nvPr>
            <p:ph type="ctrTitle"/>
          </p:nvPr>
        </p:nvSpPr>
        <p:spPr>
          <a:xfrm>
            <a:off x="1524000" y="228600"/>
            <a:ext cx="9144000" cy="852488"/>
          </a:xfrm>
          <a:solidFill>
            <a:srgbClr val="FFFFFF">
              <a:alpha val="70000"/>
            </a:srgbClr>
          </a:solidFill>
        </p:spPr>
        <p:txBody>
          <a:bodyPr>
            <a:normAutofit/>
          </a:bodyPr>
          <a:lstStyle/>
          <a:p>
            <a:r>
              <a:rPr lang="en-IN" sz="4400" dirty="0">
                <a:latin typeface="Liberation Sans" panose="020B0604020202020204" pitchFamily="34" charset="0"/>
                <a:ea typeface="Liberation Sans" panose="020B0604020202020204" pitchFamily="34" charset="0"/>
                <a:cs typeface="Liberation Sans" panose="020B0604020202020204" pitchFamily="34" charset="0"/>
              </a:rPr>
              <a:t>What Is The Pass Mark?</a:t>
            </a:r>
          </a:p>
        </p:txBody>
      </p:sp>
      <p:sp>
        <p:nvSpPr>
          <p:cNvPr id="5" name="TextBox 4">
            <a:extLst>
              <a:ext uri="{FF2B5EF4-FFF2-40B4-BE49-F238E27FC236}">
                <a16:creationId xmlns:a16="http://schemas.microsoft.com/office/drawing/2014/main" id="{579CD5D0-EB02-4156-B9DD-E5E44D13F6AE}"/>
              </a:ext>
            </a:extLst>
          </p:cNvPr>
          <p:cNvSpPr txBox="1"/>
          <p:nvPr/>
        </p:nvSpPr>
        <p:spPr>
          <a:xfrm>
            <a:off x="752475" y="1607870"/>
            <a:ext cx="10820400" cy="5016758"/>
          </a:xfrm>
          <a:prstGeom prst="rect">
            <a:avLst/>
          </a:prstGeom>
          <a:solidFill>
            <a:srgbClr val="FFFFFF">
              <a:alpha val="50196"/>
            </a:srgbClr>
          </a:solidFill>
        </p:spPr>
        <p:txBody>
          <a:bodyPr wrap="square" rtlCol="0">
            <a:spAutoFit/>
          </a:bodyPr>
          <a:lstStyle/>
          <a:p>
            <a:r>
              <a:rPr lang="en-US" sz="3200" dirty="0">
                <a:latin typeface="Liberation Sans" panose="020B0604020202020204" pitchFamily="34" charset="0"/>
                <a:ea typeface="Liberation Sans" panose="020B0604020202020204" pitchFamily="34" charset="0"/>
                <a:cs typeface="Liberation Sans" panose="020B0604020202020204" pitchFamily="34" charset="0"/>
              </a:rPr>
              <a:t>“You have heard that it was said to the people long ago, ‘You shall not murder, and anyone who murders will be subject to judgment.’ But I tell you that anyone who is angry with a brother or sister will be subject to judgment.</a:t>
            </a:r>
          </a:p>
          <a:p>
            <a:r>
              <a:rPr lang="en-US" sz="3200" dirty="0">
                <a:latin typeface="Liberation Sans" panose="020B0604020202020204" pitchFamily="34" charset="0"/>
                <a:ea typeface="Liberation Sans" panose="020B0604020202020204" pitchFamily="34" charset="0"/>
                <a:cs typeface="Liberation Sans" panose="020B0604020202020204" pitchFamily="34" charset="0"/>
              </a:rPr>
              <a:t>“You have heard that it was said, ‘You shall not commit adultery.’ But I tell you that anyone who looks at a woman lustfully has already committed adultery with her in his heart.</a:t>
            </a:r>
          </a:p>
          <a:p>
            <a:endParaRPr lang="en-US" sz="3200" dirty="0">
              <a:latin typeface="Liberation Sans" panose="020B0604020202020204" pitchFamily="34" charset="0"/>
              <a:ea typeface="Liberation Sans" panose="020B0604020202020204" pitchFamily="34" charset="0"/>
              <a:cs typeface="Liberation Sans" panose="020B0604020202020204" pitchFamily="34" charset="0"/>
            </a:endParaRPr>
          </a:p>
          <a:p>
            <a:pPr algn="r"/>
            <a:r>
              <a:rPr lang="en-US" sz="3200" dirty="0">
                <a:latin typeface="Liberation Sans" panose="020B0604020202020204" pitchFamily="34" charset="0"/>
                <a:ea typeface="Liberation Sans" panose="020B0604020202020204" pitchFamily="34" charset="0"/>
                <a:cs typeface="Liberation Sans" panose="020B0604020202020204" pitchFamily="34" charset="0"/>
              </a:rPr>
              <a:t>Matthew 5:21-22a, 27-28 (</a:t>
            </a:r>
            <a:r>
              <a:rPr lang="en-US" sz="3200" i="1" dirty="0">
                <a:latin typeface="Liberation Sans" panose="020B0604020202020204" pitchFamily="34" charset="0"/>
                <a:ea typeface="Liberation Sans" panose="020B0604020202020204" pitchFamily="34" charset="0"/>
                <a:cs typeface="Liberation Sans" panose="020B0604020202020204" pitchFamily="34" charset="0"/>
              </a:rPr>
              <a:t>NIV</a:t>
            </a:r>
            <a:r>
              <a:rPr lang="en-US" sz="3200" dirty="0">
                <a:latin typeface="Liberation Sans" panose="020B0604020202020204" pitchFamily="34" charset="0"/>
                <a:ea typeface="Liberation Sans" panose="020B0604020202020204" pitchFamily="34" charset="0"/>
                <a:cs typeface="Liberation Sans" panose="020B0604020202020204" pitchFamily="34" charset="0"/>
              </a:rPr>
              <a:t>)</a:t>
            </a:r>
          </a:p>
        </p:txBody>
      </p:sp>
    </p:spTree>
    <p:extLst>
      <p:ext uri="{BB962C8B-B14F-4D97-AF65-F5344CB8AC3E}">
        <p14:creationId xmlns:p14="http://schemas.microsoft.com/office/powerpoint/2010/main" val="1007901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0509F-648E-4525-8708-8FA1570A3DA1}"/>
              </a:ext>
            </a:extLst>
          </p:cNvPr>
          <p:cNvSpPr>
            <a:spLocks noGrp="1"/>
          </p:cNvSpPr>
          <p:nvPr>
            <p:ph type="ctrTitle"/>
          </p:nvPr>
        </p:nvSpPr>
        <p:spPr>
          <a:xfrm>
            <a:off x="1524000" y="228600"/>
            <a:ext cx="9144000" cy="852488"/>
          </a:xfrm>
          <a:solidFill>
            <a:srgbClr val="FFFFFF">
              <a:alpha val="70000"/>
            </a:srgbClr>
          </a:solidFill>
        </p:spPr>
        <p:txBody>
          <a:bodyPr>
            <a:normAutofit/>
          </a:bodyPr>
          <a:lstStyle/>
          <a:p>
            <a:r>
              <a:rPr lang="en-IN" sz="4400" dirty="0">
                <a:latin typeface="Liberation Sans" panose="020B0604020202020204" pitchFamily="34" charset="0"/>
                <a:ea typeface="Liberation Sans" panose="020B0604020202020204" pitchFamily="34" charset="0"/>
                <a:cs typeface="Liberation Sans" panose="020B0604020202020204" pitchFamily="34" charset="0"/>
              </a:rPr>
              <a:t>Complete Purity</a:t>
            </a:r>
          </a:p>
        </p:txBody>
      </p:sp>
      <p:sp>
        <p:nvSpPr>
          <p:cNvPr id="5" name="TextBox 4">
            <a:extLst>
              <a:ext uri="{FF2B5EF4-FFF2-40B4-BE49-F238E27FC236}">
                <a16:creationId xmlns:a16="http://schemas.microsoft.com/office/drawing/2014/main" id="{579CD5D0-EB02-4156-B9DD-E5E44D13F6AE}"/>
              </a:ext>
            </a:extLst>
          </p:cNvPr>
          <p:cNvSpPr txBox="1"/>
          <p:nvPr/>
        </p:nvSpPr>
        <p:spPr>
          <a:xfrm>
            <a:off x="752475" y="1607870"/>
            <a:ext cx="10820400" cy="3046988"/>
          </a:xfrm>
          <a:prstGeom prst="rect">
            <a:avLst/>
          </a:prstGeom>
          <a:solidFill>
            <a:srgbClr val="FFFFFF">
              <a:alpha val="50196"/>
            </a:srgbClr>
          </a:solidFill>
        </p:spPr>
        <p:txBody>
          <a:bodyPr wrap="square" rtlCol="0">
            <a:spAutoFit/>
          </a:bodyPr>
          <a:lstStyle/>
          <a:p>
            <a:r>
              <a:rPr lang="en-US" sz="3200" dirty="0">
                <a:latin typeface="Liberation Sans" panose="020B0604020202020204" pitchFamily="34" charset="0"/>
                <a:ea typeface="Liberation Sans" panose="020B0604020202020204" pitchFamily="34" charset="0"/>
                <a:cs typeface="Liberation Sans" panose="020B0604020202020204" pitchFamily="34" charset="0"/>
              </a:rPr>
              <a:t>This is why Jesus says, "I am the way and the truth and the life. No one comes to the Father except through me.” </a:t>
            </a:r>
          </a:p>
          <a:p>
            <a:pPr algn="r"/>
            <a:r>
              <a:rPr lang="en-US" sz="3200" dirty="0">
                <a:latin typeface="Liberation Sans" panose="020B0604020202020204" pitchFamily="34" charset="0"/>
                <a:ea typeface="Liberation Sans" panose="020B0604020202020204" pitchFamily="34" charset="0"/>
                <a:cs typeface="Liberation Sans" panose="020B0604020202020204" pitchFamily="34" charset="0"/>
              </a:rPr>
              <a:t>John 14:6 (</a:t>
            </a:r>
            <a:r>
              <a:rPr lang="en-US" sz="3200" i="1" dirty="0">
                <a:latin typeface="Liberation Sans" panose="020B0604020202020204" pitchFamily="34" charset="0"/>
                <a:ea typeface="Liberation Sans" panose="020B0604020202020204" pitchFamily="34" charset="0"/>
                <a:cs typeface="Liberation Sans" panose="020B0604020202020204" pitchFamily="34" charset="0"/>
              </a:rPr>
              <a:t>NIV</a:t>
            </a:r>
            <a:r>
              <a:rPr lang="en-US" sz="3200" dirty="0">
                <a:latin typeface="Liberation Sans" panose="020B0604020202020204" pitchFamily="34" charset="0"/>
                <a:ea typeface="Liberation Sans" panose="020B0604020202020204" pitchFamily="34" charset="0"/>
                <a:cs typeface="Liberation Sans" panose="020B0604020202020204" pitchFamily="34" charset="0"/>
              </a:rPr>
              <a:t>)</a:t>
            </a:r>
          </a:p>
          <a:p>
            <a:endParaRPr lang="en-US" sz="3200" dirty="0">
              <a:latin typeface="Liberation Sans" panose="020B0604020202020204" pitchFamily="34" charset="0"/>
              <a:ea typeface="Liberation Sans" panose="020B0604020202020204" pitchFamily="34" charset="0"/>
              <a:cs typeface="Liberation Sans" panose="020B0604020202020204" pitchFamily="34" charset="0"/>
            </a:endParaRPr>
          </a:p>
          <a:p>
            <a:r>
              <a:rPr lang="en-US" sz="3200" dirty="0">
                <a:latin typeface="Liberation Sans" panose="020B0604020202020204" pitchFamily="34" charset="0"/>
                <a:ea typeface="Liberation Sans" panose="020B0604020202020204" pitchFamily="34" charset="0"/>
                <a:cs typeface="Liberation Sans" panose="020B0604020202020204" pitchFamily="34" charset="0"/>
              </a:rPr>
              <a:t>No one else in history claims that they can make us completely pure and able to enter God’s presence.</a:t>
            </a:r>
          </a:p>
        </p:txBody>
      </p:sp>
    </p:spTree>
    <p:extLst>
      <p:ext uri="{BB962C8B-B14F-4D97-AF65-F5344CB8AC3E}">
        <p14:creationId xmlns:p14="http://schemas.microsoft.com/office/powerpoint/2010/main" val="37432461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519</Words>
  <Application>Microsoft Office PowerPoint</Application>
  <PresentationFormat>Widescreen</PresentationFormat>
  <Paragraphs>42</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Liberation Sans</vt:lpstr>
      <vt:lpstr>Wingdings</vt:lpstr>
      <vt:lpstr>Office Theme</vt:lpstr>
      <vt:lpstr>The Final Exam</vt:lpstr>
      <vt:lpstr>Exams!</vt:lpstr>
      <vt:lpstr>What If Life Ends With A Final Exam?</vt:lpstr>
      <vt:lpstr>Here’s What We Graduate To!</vt:lpstr>
      <vt:lpstr>Here’s What We Graduate To!</vt:lpstr>
      <vt:lpstr>Is There Life After Death?</vt:lpstr>
      <vt:lpstr> What Questions Will We Be Asked?</vt:lpstr>
      <vt:lpstr>What Is The Pass Mark?</vt:lpstr>
      <vt:lpstr>Complete Purity</vt:lpstr>
      <vt:lpstr>How Can We Prepare Now?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Final Exam</dc:title>
  <dc:creator>Catalyst APCWO</dc:creator>
  <cp:lastModifiedBy>Catalyst APCWO</cp:lastModifiedBy>
  <cp:revision>11</cp:revision>
  <dcterms:created xsi:type="dcterms:W3CDTF">2020-02-28T12:14:39Z</dcterms:created>
  <dcterms:modified xsi:type="dcterms:W3CDTF">2020-02-28T13:57:25Z</dcterms:modified>
</cp:coreProperties>
</file>