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8" r:id="rId2"/>
    <p:sldId id="257" r:id="rId3"/>
    <p:sldId id="259" r:id="rId4"/>
    <p:sldId id="260" r:id="rId5"/>
    <p:sldId id="262" r:id="rId6"/>
    <p:sldId id="261" r:id="rId7"/>
    <p:sldId id="263" r:id="rId8"/>
    <p:sldId id="264" r:id="rId9"/>
    <p:sldId id="265" r:id="rId10"/>
    <p:sldId id="266" r:id="rId11"/>
    <p:sldId id="267"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talyst APCWO" initials="CA" lastIdx="1" clrIdx="0">
    <p:extLst>
      <p:ext uri="{19B8F6BF-5375-455C-9EA6-DF929625EA0E}">
        <p15:presenceInfo xmlns:p15="http://schemas.microsoft.com/office/powerpoint/2012/main" userId="20756480a108c06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1" d="100"/>
          <a:sy n="81" d="100"/>
        </p:scale>
        <p:origin x="754"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09D434-681E-4A43-8316-74C2A9893C5D}" type="datetimeFigureOut">
              <a:rPr lang="en-IN" smtClean="0"/>
              <a:t>04-02-2020</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4B3A38-AFAD-4BC0-8549-0E40E2FAB447}" type="slidenum">
              <a:rPr lang="en-IN" smtClean="0"/>
              <a:t>‹#›</a:t>
            </a:fld>
            <a:endParaRPr lang="en-IN"/>
          </a:p>
        </p:txBody>
      </p:sp>
    </p:spTree>
    <p:extLst>
      <p:ext uri="{BB962C8B-B14F-4D97-AF65-F5344CB8AC3E}">
        <p14:creationId xmlns:p14="http://schemas.microsoft.com/office/powerpoint/2010/main" val="26952262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youtube.com/watch?v=7ISenpl1R94"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Alice in wonderland (</a:t>
            </a:r>
            <a:r>
              <a:rPr lang="en-IN" dirty="0" err="1"/>
              <a:t>youtube</a:t>
            </a:r>
            <a:r>
              <a:rPr lang="en-IN" dirty="0"/>
              <a:t> video) - </a:t>
            </a:r>
            <a:r>
              <a:rPr lang="en-IN" dirty="0">
                <a:hlinkClick r:id="rId3"/>
              </a:rPr>
              <a:t>https://www.youtube.com/watch?v=7ISenpl1R94</a:t>
            </a:r>
            <a:endParaRPr lang="en-IN" dirty="0"/>
          </a:p>
        </p:txBody>
      </p:sp>
      <p:sp>
        <p:nvSpPr>
          <p:cNvPr id="4" name="Slide Number Placeholder 3"/>
          <p:cNvSpPr>
            <a:spLocks noGrp="1"/>
          </p:cNvSpPr>
          <p:nvPr>
            <p:ph type="sldNum" sz="quarter" idx="5"/>
          </p:nvPr>
        </p:nvSpPr>
        <p:spPr/>
        <p:txBody>
          <a:bodyPr/>
          <a:lstStyle/>
          <a:p>
            <a:fld id="{974B3A38-AFAD-4BC0-8549-0E40E2FAB447}" type="slidenum">
              <a:rPr lang="en-IN" smtClean="0"/>
              <a:t>4</a:t>
            </a:fld>
            <a:endParaRPr lang="en-IN"/>
          </a:p>
        </p:txBody>
      </p:sp>
    </p:spTree>
    <p:extLst>
      <p:ext uri="{BB962C8B-B14F-4D97-AF65-F5344CB8AC3E}">
        <p14:creationId xmlns:p14="http://schemas.microsoft.com/office/powerpoint/2010/main" val="261865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974B3A38-AFAD-4BC0-8549-0E40E2FAB447}" type="slidenum">
              <a:rPr lang="en-IN" smtClean="0"/>
              <a:t>5</a:t>
            </a:fld>
            <a:endParaRPr lang="en-IN"/>
          </a:p>
        </p:txBody>
      </p:sp>
    </p:spTree>
    <p:extLst>
      <p:ext uri="{BB962C8B-B14F-4D97-AF65-F5344CB8AC3E}">
        <p14:creationId xmlns:p14="http://schemas.microsoft.com/office/powerpoint/2010/main" val="13201877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974B3A38-AFAD-4BC0-8549-0E40E2FAB447}" type="slidenum">
              <a:rPr lang="en-IN" smtClean="0"/>
              <a:t>6</a:t>
            </a:fld>
            <a:endParaRPr lang="en-IN"/>
          </a:p>
        </p:txBody>
      </p:sp>
    </p:spTree>
    <p:extLst>
      <p:ext uri="{BB962C8B-B14F-4D97-AF65-F5344CB8AC3E}">
        <p14:creationId xmlns:p14="http://schemas.microsoft.com/office/powerpoint/2010/main" val="3008319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974B3A38-AFAD-4BC0-8549-0E40E2FAB447}" type="slidenum">
              <a:rPr lang="en-IN" smtClean="0"/>
              <a:t>7</a:t>
            </a:fld>
            <a:endParaRPr lang="en-IN"/>
          </a:p>
        </p:txBody>
      </p:sp>
    </p:spTree>
    <p:extLst>
      <p:ext uri="{BB962C8B-B14F-4D97-AF65-F5344CB8AC3E}">
        <p14:creationId xmlns:p14="http://schemas.microsoft.com/office/powerpoint/2010/main" val="22620415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974B3A38-AFAD-4BC0-8549-0E40E2FAB447}" type="slidenum">
              <a:rPr lang="en-IN" smtClean="0"/>
              <a:t>8</a:t>
            </a:fld>
            <a:endParaRPr lang="en-IN"/>
          </a:p>
        </p:txBody>
      </p:sp>
    </p:spTree>
    <p:extLst>
      <p:ext uri="{BB962C8B-B14F-4D97-AF65-F5344CB8AC3E}">
        <p14:creationId xmlns:p14="http://schemas.microsoft.com/office/powerpoint/2010/main" val="671924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974B3A38-AFAD-4BC0-8549-0E40E2FAB447}" type="slidenum">
              <a:rPr lang="en-IN" smtClean="0"/>
              <a:t>9</a:t>
            </a:fld>
            <a:endParaRPr lang="en-IN"/>
          </a:p>
        </p:txBody>
      </p:sp>
    </p:spTree>
    <p:extLst>
      <p:ext uri="{BB962C8B-B14F-4D97-AF65-F5344CB8AC3E}">
        <p14:creationId xmlns:p14="http://schemas.microsoft.com/office/powerpoint/2010/main" val="17609865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974B3A38-AFAD-4BC0-8549-0E40E2FAB447}" type="slidenum">
              <a:rPr lang="en-IN" smtClean="0"/>
              <a:t>10</a:t>
            </a:fld>
            <a:endParaRPr lang="en-IN"/>
          </a:p>
        </p:txBody>
      </p:sp>
    </p:spTree>
    <p:extLst>
      <p:ext uri="{BB962C8B-B14F-4D97-AF65-F5344CB8AC3E}">
        <p14:creationId xmlns:p14="http://schemas.microsoft.com/office/powerpoint/2010/main" val="41420093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974B3A38-AFAD-4BC0-8549-0E40E2FAB447}" type="slidenum">
              <a:rPr lang="en-IN" smtClean="0"/>
              <a:t>11</a:t>
            </a:fld>
            <a:endParaRPr lang="en-IN"/>
          </a:p>
        </p:txBody>
      </p:sp>
    </p:spTree>
    <p:extLst>
      <p:ext uri="{BB962C8B-B14F-4D97-AF65-F5344CB8AC3E}">
        <p14:creationId xmlns:p14="http://schemas.microsoft.com/office/powerpoint/2010/main" val="41962846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97736-7E32-4641-85A0-0D54902A517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4AB1B0A6-7745-4BE7-A313-A18D634C1B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71626A58-23BD-4699-BA2D-37F1894A786B}"/>
              </a:ext>
            </a:extLst>
          </p:cNvPr>
          <p:cNvSpPr>
            <a:spLocks noGrp="1"/>
          </p:cNvSpPr>
          <p:nvPr>
            <p:ph type="dt" sz="half" idx="10"/>
          </p:nvPr>
        </p:nvSpPr>
        <p:spPr/>
        <p:txBody>
          <a:bodyPr/>
          <a:lstStyle/>
          <a:p>
            <a:fld id="{A9D6AF6F-47FA-4B8A-BA69-EE6852D93139}" type="datetimeFigureOut">
              <a:rPr lang="en-IN" smtClean="0"/>
              <a:t>04-02-2020</a:t>
            </a:fld>
            <a:endParaRPr lang="en-IN"/>
          </a:p>
        </p:txBody>
      </p:sp>
      <p:sp>
        <p:nvSpPr>
          <p:cNvPr id="5" name="Footer Placeholder 4">
            <a:extLst>
              <a:ext uri="{FF2B5EF4-FFF2-40B4-BE49-F238E27FC236}">
                <a16:creationId xmlns:a16="http://schemas.microsoft.com/office/drawing/2014/main" id="{85237169-6548-463B-98D6-8E38C1B7D4C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74FF6F85-EC56-41FF-AD5B-43AB9CCB8E08}"/>
              </a:ext>
            </a:extLst>
          </p:cNvPr>
          <p:cNvSpPr>
            <a:spLocks noGrp="1"/>
          </p:cNvSpPr>
          <p:nvPr>
            <p:ph type="sldNum" sz="quarter" idx="12"/>
          </p:nvPr>
        </p:nvSpPr>
        <p:spPr/>
        <p:txBody>
          <a:bodyPr/>
          <a:lstStyle/>
          <a:p>
            <a:fld id="{DDE6A5A6-A507-462F-BE01-1CFF3D0B953A}" type="slidenum">
              <a:rPr lang="en-IN" smtClean="0"/>
              <a:t>‹#›</a:t>
            </a:fld>
            <a:endParaRPr lang="en-IN"/>
          </a:p>
        </p:txBody>
      </p:sp>
    </p:spTree>
    <p:extLst>
      <p:ext uri="{BB962C8B-B14F-4D97-AF65-F5344CB8AC3E}">
        <p14:creationId xmlns:p14="http://schemas.microsoft.com/office/powerpoint/2010/main" val="1043241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10994-6811-46FA-B865-51A22AF26BDF}"/>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FE3ECFB0-E66B-44CE-AE75-A9716CAFFF8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899011AA-CF39-4EF8-9F63-E010E6FEF013}"/>
              </a:ext>
            </a:extLst>
          </p:cNvPr>
          <p:cNvSpPr>
            <a:spLocks noGrp="1"/>
          </p:cNvSpPr>
          <p:nvPr>
            <p:ph type="dt" sz="half" idx="10"/>
          </p:nvPr>
        </p:nvSpPr>
        <p:spPr/>
        <p:txBody>
          <a:bodyPr/>
          <a:lstStyle/>
          <a:p>
            <a:fld id="{A9D6AF6F-47FA-4B8A-BA69-EE6852D93139}" type="datetimeFigureOut">
              <a:rPr lang="en-IN" smtClean="0"/>
              <a:t>04-02-2020</a:t>
            </a:fld>
            <a:endParaRPr lang="en-IN"/>
          </a:p>
        </p:txBody>
      </p:sp>
      <p:sp>
        <p:nvSpPr>
          <p:cNvPr id="5" name="Footer Placeholder 4">
            <a:extLst>
              <a:ext uri="{FF2B5EF4-FFF2-40B4-BE49-F238E27FC236}">
                <a16:creationId xmlns:a16="http://schemas.microsoft.com/office/drawing/2014/main" id="{503ECBE0-8897-4A23-8FA4-4BCFC48D6ABA}"/>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E1E4809-FCD4-4DBB-953A-9DD36F3920F3}"/>
              </a:ext>
            </a:extLst>
          </p:cNvPr>
          <p:cNvSpPr>
            <a:spLocks noGrp="1"/>
          </p:cNvSpPr>
          <p:nvPr>
            <p:ph type="sldNum" sz="quarter" idx="12"/>
          </p:nvPr>
        </p:nvSpPr>
        <p:spPr/>
        <p:txBody>
          <a:bodyPr/>
          <a:lstStyle/>
          <a:p>
            <a:fld id="{DDE6A5A6-A507-462F-BE01-1CFF3D0B953A}" type="slidenum">
              <a:rPr lang="en-IN" smtClean="0"/>
              <a:t>‹#›</a:t>
            </a:fld>
            <a:endParaRPr lang="en-IN"/>
          </a:p>
        </p:txBody>
      </p:sp>
    </p:spTree>
    <p:extLst>
      <p:ext uri="{BB962C8B-B14F-4D97-AF65-F5344CB8AC3E}">
        <p14:creationId xmlns:p14="http://schemas.microsoft.com/office/powerpoint/2010/main" val="2409142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B631FC4-A010-4B33-9237-02D9067D53C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7FAEE6E9-FDAB-4229-8A53-5D315DBD86A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EB61B240-237A-491B-BB53-ACDE850B9626}"/>
              </a:ext>
            </a:extLst>
          </p:cNvPr>
          <p:cNvSpPr>
            <a:spLocks noGrp="1"/>
          </p:cNvSpPr>
          <p:nvPr>
            <p:ph type="dt" sz="half" idx="10"/>
          </p:nvPr>
        </p:nvSpPr>
        <p:spPr/>
        <p:txBody>
          <a:bodyPr/>
          <a:lstStyle/>
          <a:p>
            <a:fld id="{A9D6AF6F-47FA-4B8A-BA69-EE6852D93139}" type="datetimeFigureOut">
              <a:rPr lang="en-IN" smtClean="0"/>
              <a:t>04-02-2020</a:t>
            </a:fld>
            <a:endParaRPr lang="en-IN"/>
          </a:p>
        </p:txBody>
      </p:sp>
      <p:sp>
        <p:nvSpPr>
          <p:cNvPr id="5" name="Footer Placeholder 4">
            <a:extLst>
              <a:ext uri="{FF2B5EF4-FFF2-40B4-BE49-F238E27FC236}">
                <a16:creationId xmlns:a16="http://schemas.microsoft.com/office/drawing/2014/main" id="{78CAB274-A161-491E-9573-16931740A57B}"/>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2C4710E-643F-46EB-B5B3-82D3DE1794D4}"/>
              </a:ext>
            </a:extLst>
          </p:cNvPr>
          <p:cNvSpPr>
            <a:spLocks noGrp="1"/>
          </p:cNvSpPr>
          <p:nvPr>
            <p:ph type="sldNum" sz="quarter" idx="12"/>
          </p:nvPr>
        </p:nvSpPr>
        <p:spPr/>
        <p:txBody>
          <a:bodyPr/>
          <a:lstStyle/>
          <a:p>
            <a:fld id="{DDE6A5A6-A507-462F-BE01-1CFF3D0B953A}" type="slidenum">
              <a:rPr lang="en-IN" smtClean="0"/>
              <a:t>‹#›</a:t>
            </a:fld>
            <a:endParaRPr lang="en-IN"/>
          </a:p>
        </p:txBody>
      </p:sp>
    </p:spTree>
    <p:extLst>
      <p:ext uri="{BB962C8B-B14F-4D97-AF65-F5344CB8AC3E}">
        <p14:creationId xmlns:p14="http://schemas.microsoft.com/office/powerpoint/2010/main" val="1475200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AF026-D31E-407E-B849-53FCEF3F59CB}"/>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95DF3DE2-9DC2-48FD-9F64-87677B8A09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E8B3344-AE3B-49EB-AD52-A25479E2BCFB}"/>
              </a:ext>
            </a:extLst>
          </p:cNvPr>
          <p:cNvSpPr>
            <a:spLocks noGrp="1"/>
          </p:cNvSpPr>
          <p:nvPr>
            <p:ph type="dt" sz="half" idx="10"/>
          </p:nvPr>
        </p:nvSpPr>
        <p:spPr/>
        <p:txBody>
          <a:bodyPr/>
          <a:lstStyle/>
          <a:p>
            <a:fld id="{A9D6AF6F-47FA-4B8A-BA69-EE6852D93139}" type="datetimeFigureOut">
              <a:rPr lang="en-IN" smtClean="0"/>
              <a:t>04-02-2020</a:t>
            </a:fld>
            <a:endParaRPr lang="en-IN"/>
          </a:p>
        </p:txBody>
      </p:sp>
      <p:sp>
        <p:nvSpPr>
          <p:cNvPr id="5" name="Footer Placeholder 4">
            <a:extLst>
              <a:ext uri="{FF2B5EF4-FFF2-40B4-BE49-F238E27FC236}">
                <a16:creationId xmlns:a16="http://schemas.microsoft.com/office/drawing/2014/main" id="{D905D01E-299D-4D0D-B525-01EC3BC9BBDE}"/>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7CFA6A1-18EB-40D2-8C7C-08592921366D}"/>
              </a:ext>
            </a:extLst>
          </p:cNvPr>
          <p:cNvSpPr>
            <a:spLocks noGrp="1"/>
          </p:cNvSpPr>
          <p:nvPr>
            <p:ph type="sldNum" sz="quarter" idx="12"/>
          </p:nvPr>
        </p:nvSpPr>
        <p:spPr/>
        <p:txBody>
          <a:bodyPr/>
          <a:lstStyle/>
          <a:p>
            <a:fld id="{DDE6A5A6-A507-462F-BE01-1CFF3D0B953A}" type="slidenum">
              <a:rPr lang="en-IN" smtClean="0"/>
              <a:t>‹#›</a:t>
            </a:fld>
            <a:endParaRPr lang="en-IN"/>
          </a:p>
        </p:txBody>
      </p:sp>
    </p:spTree>
    <p:extLst>
      <p:ext uri="{BB962C8B-B14F-4D97-AF65-F5344CB8AC3E}">
        <p14:creationId xmlns:p14="http://schemas.microsoft.com/office/powerpoint/2010/main" val="13246490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952D6-5810-4647-9E50-39B74729EB2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3DA8297D-354F-418A-BA70-28EAA2F074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107561-AD74-41E5-B08C-CF4AB394F19C}"/>
              </a:ext>
            </a:extLst>
          </p:cNvPr>
          <p:cNvSpPr>
            <a:spLocks noGrp="1"/>
          </p:cNvSpPr>
          <p:nvPr>
            <p:ph type="dt" sz="half" idx="10"/>
          </p:nvPr>
        </p:nvSpPr>
        <p:spPr/>
        <p:txBody>
          <a:bodyPr/>
          <a:lstStyle/>
          <a:p>
            <a:fld id="{A9D6AF6F-47FA-4B8A-BA69-EE6852D93139}" type="datetimeFigureOut">
              <a:rPr lang="en-IN" smtClean="0"/>
              <a:t>04-02-2020</a:t>
            </a:fld>
            <a:endParaRPr lang="en-IN"/>
          </a:p>
        </p:txBody>
      </p:sp>
      <p:sp>
        <p:nvSpPr>
          <p:cNvPr id="5" name="Footer Placeholder 4">
            <a:extLst>
              <a:ext uri="{FF2B5EF4-FFF2-40B4-BE49-F238E27FC236}">
                <a16:creationId xmlns:a16="http://schemas.microsoft.com/office/drawing/2014/main" id="{67B99315-061C-4679-A347-8F97824CDB5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26542899-E317-4734-AA0A-03F2515A55D9}"/>
              </a:ext>
            </a:extLst>
          </p:cNvPr>
          <p:cNvSpPr>
            <a:spLocks noGrp="1"/>
          </p:cNvSpPr>
          <p:nvPr>
            <p:ph type="sldNum" sz="quarter" idx="12"/>
          </p:nvPr>
        </p:nvSpPr>
        <p:spPr/>
        <p:txBody>
          <a:bodyPr/>
          <a:lstStyle/>
          <a:p>
            <a:fld id="{DDE6A5A6-A507-462F-BE01-1CFF3D0B953A}" type="slidenum">
              <a:rPr lang="en-IN" smtClean="0"/>
              <a:t>‹#›</a:t>
            </a:fld>
            <a:endParaRPr lang="en-IN"/>
          </a:p>
        </p:txBody>
      </p:sp>
    </p:spTree>
    <p:extLst>
      <p:ext uri="{BB962C8B-B14F-4D97-AF65-F5344CB8AC3E}">
        <p14:creationId xmlns:p14="http://schemas.microsoft.com/office/powerpoint/2010/main" val="4054939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64AF3-EFDC-43BA-AFEB-73AE5D7EFA74}"/>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6AB77506-3FBF-4BD5-A9D4-6E255017A5D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1958706B-DCCE-4A96-9AE9-3431B320116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5C562478-31AE-4312-BEDD-0E9AA0DB6DF9}"/>
              </a:ext>
            </a:extLst>
          </p:cNvPr>
          <p:cNvSpPr>
            <a:spLocks noGrp="1"/>
          </p:cNvSpPr>
          <p:nvPr>
            <p:ph type="dt" sz="half" idx="10"/>
          </p:nvPr>
        </p:nvSpPr>
        <p:spPr/>
        <p:txBody>
          <a:bodyPr/>
          <a:lstStyle/>
          <a:p>
            <a:fld id="{A9D6AF6F-47FA-4B8A-BA69-EE6852D93139}" type="datetimeFigureOut">
              <a:rPr lang="en-IN" smtClean="0"/>
              <a:t>04-02-2020</a:t>
            </a:fld>
            <a:endParaRPr lang="en-IN"/>
          </a:p>
        </p:txBody>
      </p:sp>
      <p:sp>
        <p:nvSpPr>
          <p:cNvPr id="6" name="Footer Placeholder 5">
            <a:extLst>
              <a:ext uri="{FF2B5EF4-FFF2-40B4-BE49-F238E27FC236}">
                <a16:creationId xmlns:a16="http://schemas.microsoft.com/office/drawing/2014/main" id="{A0309A6C-776A-427F-8BB0-E808FDF2E797}"/>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69BFD94F-5B66-40B7-BD21-9EECB9CEC5C2}"/>
              </a:ext>
            </a:extLst>
          </p:cNvPr>
          <p:cNvSpPr>
            <a:spLocks noGrp="1"/>
          </p:cNvSpPr>
          <p:nvPr>
            <p:ph type="sldNum" sz="quarter" idx="12"/>
          </p:nvPr>
        </p:nvSpPr>
        <p:spPr/>
        <p:txBody>
          <a:bodyPr/>
          <a:lstStyle/>
          <a:p>
            <a:fld id="{DDE6A5A6-A507-462F-BE01-1CFF3D0B953A}" type="slidenum">
              <a:rPr lang="en-IN" smtClean="0"/>
              <a:t>‹#›</a:t>
            </a:fld>
            <a:endParaRPr lang="en-IN"/>
          </a:p>
        </p:txBody>
      </p:sp>
    </p:spTree>
    <p:extLst>
      <p:ext uri="{BB962C8B-B14F-4D97-AF65-F5344CB8AC3E}">
        <p14:creationId xmlns:p14="http://schemas.microsoft.com/office/powerpoint/2010/main" val="3736126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419B7-EAA8-4E7E-BB14-B80009594471}"/>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875EC206-C0FC-4C29-8030-7653B0BE09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CA589B-DC46-436C-AEE6-78570E5EF7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8DA2CB75-9A41-44C6-BD25-7F414BC763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1D85587-10F5-423D-B10A-CAB363DADF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C508606D-0F2D-4D1B-BF4B-08F17396F156}"/>
              </a:ext>
            </a:extLst>
          </p:cNvPr>
          <p:cNvSpPr>
            <a:spLocks noGrp="1"/>
          </p:cNvSpPr>
          <p:nvPr>
            <p:ph type="dt" sz="half" idx="10"/>
          </p:nvPr>
        </p:nvSpPr>
        <p:spPr/>
        <p:txBody>
          <a:bodyPr/>
          <a:lstStyle/>
          <a:p>
            <a:fld id="{A9D6AF6F-47FA-4B8A-BA69-EE6852D93139}" type="datetimeFigureOut">
              <a:rPr lang="en-IN" smtClean="0"/>
              <a:t>04-02-2020</a:t>
            </a:fld>
            <a:endParaRPr lang="en-IN"/>
          </a:p>
        </p:txBody>
      </p:sp>
      <p:sp>
        <p:nvSpPr>
          <p:cNvPr id="8" name="Footer Placeholder 7">
            <a:extLst>
              <a:ext uri="{FF2B5EF4-FFF2-40B4-BE49-F238E27FC236}">
                <a16:creationId xmlns:a16="http://schemas.microsoft.com/office/drawing/2014/main" id="{5A4B5B18-DD8A-4939-92DB-75561999FD67}"/>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298F66F6-26B0-4E9A-B271-78D168BA7FCB}"/>
              </a:ext>
            </a:extLst>
          </p:cNvPr>
          <p:cNvSpPr>
            <a:spLocks noGrp="1"/>
          </p:cNvSpPr>
          <p:nvPr>
            <p:ph type="sldNum" sz="quarter" idx="12"/>
          </p:nvPr>
        </p:nvSpPr>
        <p:spPr/>
        <p:txBody>
          <a:bodyPr/>
          <a:lstStyle/>
          <a:p>
            <a:fld id="{DDE6A5A6-A507-462F-BE01-1CFF3D0B953A}" type="slidenum">
              <a:rPr lang="en-IN" smtClean="0"/>
              <a:t>‹#›</a:t>
            </a:fld>
            <a:endParaRPr lang="en-IN"/>
          </a:p>
        </p:txBody>
      </p:sp>
    </p:spTree>
    <p:extLst>
      <p:ext uri="{BB962C8B-B14F-4D97-AF65-F5344CB8AC3E}">
        <p14:creationId xmlns:p14="http://schemas.microsoft.com/office/powerpoint/2010/main" val="2730811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4ABAD-4C16-4834-97AC-2BF9883F7D5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25770588-5A22-4641-ACCB-B4CB0E9DDEA4}"/>
              </a:ext>
            </a:extLst>
          </p:cNvPr>
          <p:cNvSpPr>
            <a:spLocks noGrp="1"/>
          </p:cNvSpPr>
          <p:nvPr>
            <p:ph type="dt" sz="half" idx="10"/>
          </p:nvPr>
        </p:nvSpPr>
        <p:spPr/>
        <p:txBody>
          <a:bodyPr/>
          <a:lstStyle/>
          <a:p>
            <a:fld id="{A9D6AF6F-47FA-4B8A-BA69-EE6852D93139}" type="datetimeFigureOut">
              <a:rPr lang="en-IN" smtClean="0"/>
              <a:t>04-02-2020</a:t>
            </a:fld>
            <a:endParaRPr lang="en-IN"/>
          </a:p>
        </p:txBody>
      </p:sp>
      <p:sp>
        <p:nvSpPr>
          <p:cNvPr id="4" name="Footer Placeholder 3">
            <a:extLst>
              <a:ext uri="{FF2B5EF4-FFF2-40B4-BE49-F238E27FC236}">
                <a16:creationId xmlns:a16="http://schemas.microsoft.com/office/drawing/2014/main" id="{EC8BC531-22C3-47C7-8532-F2319CCF039F}"/>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4D31F31B-B2CB-4731-8EA9-E55FEDD15424}"/>
              </a:ext>
            </a:extLst>
          </p:cNvPr>
          <p:cNvSpPr>
            <a:spLocks noGrp="1"/>
          </p:cNvSpPr>
          <p:nvPr>
            <p:ph type="sldNum" sz="quarter" idx="12"/>
          </p:nvPr>
        </p:nvSpPr>
        <p:spPr/>
        <p:txBody>
          <a:bodyPr/>
          <a:lstStyle/>
          <a:p>
            <a:fld id="{DDE6A5A6-A507-462F-BE01-1CFF3D0B953A}" type="slidenum">
              <a:rPr lang="en-IN" smtClean="0"/>
              <a:t>‹#›</a:t>
            </a:fld>
            <a:endParaRPr lang="en-IN"/>
          </a:p>
        </p:txBody>
      </p:sp>
    </p:spTree>
    <p:extLst>
      <p:ext uri="{BB962C8B-B14F-4D97-AF65-F5344CB8AC3E}">
        <p14:creationId xmlns:p14="http://schemas.microsoft.com/office/powerpoint/2010/main" val="3339746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736DC8-C692-4806-983E-FC8FFB08D4F6}"/>
              </a:ext>
            </a:extLst>
          </p:cNvPr>
          <p:cNvSpPr>
            <a:spLocks noGrp="1"/>
          </p:cNvSpPr>
          <p:nvPr>
            <p:ph type="dt" sz="half" idx="10"/>
          </p:nvPr>
        </p:nvSpPr>
        <p:spPr/>
        <p:txBody>
          <a:bodyPr/>
          <a:lstStyle/>
          <a:p>
            <a:fld id="{A9D6AF6F-47FA-4B8A-BA69-EE6852D93139}" type="datetimeFigureOut">
              <a:rPr lang="en-IN" smtClean="0"/>
              <a:t>04-02-2020</a:t>
            </a:fld>
            <a:endParaRPr lang="en-IN"/>
          </a:p>
        </p:txBody>
      </p:sp>
      <p:sp>
        <p:nvSpPr>
          <p:cNvPr id="3" name="Footer Placeholder 2">
            <a:extLst>
              <a:ext uri="{FF2B5EF4-FFF2-40B4-BE49-F238E27FC236}">
                <a16:creationId xmlns:a16="http://schemas.microsoft.com/office/drawing/2014/main" id="{E0E055E2-D052-4CFA-879F-004A202D9059}"/>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8B322FB4-2F8D-492A-AE29-A315494BEA57}"/>
              </a:ext>
            </a:extLst>
          </p:cNvPr>
          <p:cNvSpPr>
            <a:spLocks noGrp="1"/>
          </p:cNvSpPr>
          <p:nvPr>
            <p:ph type="sldNum" sz="quarter" idx="12"/>
          </p:nvPr>
        </p:nvSpPr>
        <p:spPr/>
        <p:txBody>
          <a:bodyPr/>
          <a:lstStyle/>
          <a:p>
            <a:fld id="{DDE6A5A6-A507-462F-BE01-1CFF3D0B953A}" type="slidenum">
              <a:rPr lang="en-IN" smtClean="0"/>
              <a:t>‹#›</a:t>
            </a:fld>
            <a:endParaRPr lang="en-IN"/>
          </a:p>
        </p:txBody>
      </p:sp>
    </p:spTree>
    <p:extLst>
      <p:ext uri="{BB962C8B-B14F-4D97-AF65-F5344CB8AC3E}">
        <p14:creationId xmlns:p14="http://schemas.microsoft.com/office/powerpoint/2010/main" val="2060722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27B12-5246-4455-8B87-532BA602EE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D5C93E1-3D79-4DF3-B551-22B31C4C4D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A1FE1AA3-77F0-4710-B6D2-DEB6E50432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0B1EEB-771D-4071-8E7A-FBA8868F5683}"/>
              </a:ext>
            </a:extLst>
          </p:cNvPr>
          <p:cNvSpPr>
            <a:spLocks noGrp="1"/>
          </p:cNvSpPr>
          <p:nvPr>
            <p:ph type="dt" sz="half" idx="10"/>
          </p:nvPr>
        </p:nvSpPr>
        <p:spPr/>
        <p:txBody>
          <a:bodyPr/>
          <a:lstStyle/>
          <a:p>
            <a:fld id="{A9D6AF6F-47FA-4B8A-BA69-EE6852D93139}" type="datetimeFigureOut">
              <a:rPr lang="en-IN" smtClean="0"/>
              <a:t>04-02-2020</a:t>
            </a:fld>
            <a:endParaRPr lang="en-IN"/>
          </a:p>
        </p:txBody>
      </p:sp>
      <p:sp>
        <p:nvSpPr>
          <p:cNvPr id="6" name="Footer Placeholder 5">
            <a:extLst>
              <a:ext uri="{FF2B5EF4-FFF2-40B4-BE49-F238E27FC236}">
                <a16:creationId xmlns:a16="http://schemas.microsoft.com/office/drawing/2014/main" id="{995B85D0-77BB-49EF-B45A-1910FEE06E84}"/>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EE920E2D-5EA1-405D-A9B6-A4B058A807A3}"/>
              </a:ext>
            </a:extLst>
          </p:cNvPr>
          <p:cNvSpPr>
            <a:spLocks noGrp="1"/>
          </p:cNvSpPr>
          <p:nvPr>
            <p:ph type="sldNum" sz="quarter" idx="12"/>
          </p:nvPr>
        </p:nvSpPr>
        <p:spPr/>
        <p:txBody>
          <a:bodyPr/>
          <a:lstStyle/>
          <a:p>
            <a:fld id="{DDE6A5A6-A507-462F-BE01-1CFF3D0B953A}" type="slidenum">
              <a:rPr lang="en-IN" smtClean="0"/>
              <a:t>‹#›</a:t>
            </a:fld>
            <a:endParaRPr lang="en-IN"/>
          </a:p>
        </p:txBody>
      </p:sp>
    </p:spTree>
    <p:extLst>
      <p:ext uri="{BB962C8B-B14F-4D97-AF65-F5344CB8AC3E}">
        <p14:creationId xmlns:p14="http://schemas.microsoft.com/office/powerpoint/2010/main" val="13678214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1ABD3-6984-4F2C-96FC-E4115B7BA5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3502E023-CC8B-44D3-B5A2-4431CF0F96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86EDFB3-0B05-443B-8A64-9999556290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6A2FF7-ACAE-47EB-948A-8AA36071DC0B}"/>
              </a:ext>
            </a:extLst>
          </p:cNvPr>
          <p:cNvSpPr>
            <a:spLocks noGrp="1"/>
          </p:cNvSpPr>
          <p:nvPr>
            <p:ph type="dt" sz="half" idx="10"/>
          </p:nvPr>
        </p:nvSpPr>
        <p:spPr/>
        <p:txBody>
          <a:bodyPr/>
          <a:lstStyle/>
          <a:p>
            <a:fld id="{A9D6AF6F-47FA-4B8A-BA69-EE6852D93139}" type="datetimeFigureOut">
              <a:rPr lang="en-IN" smtClean="0"/>
              <a:t>04-02-2020</a:t>
            </a:fld>
            <a:endParaRPr lang="en-IN"/>
          </a:p>
        </p:txBody>
      </p:sp>
      <p:sp>
        <p:nvSpPr>
          <p:cNvPr id="6" name="Footer Placeholder 5">
            <a:extLst>
              <a:ext uri="{FF2B5EF4-FFF2-40B4-BE49-F238E27FC236}">
                <a16:creationId xmlns:a16="http://schemas.microsoft.com/office/drawing/2014/main" id="{BE391C92-531D-4804-B17A-3374F85B538F}"/>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37E0340C-0E9C-45EA-9701-9A6418A4451D}"/>
              </a:ext>
            </a:extLst>
          </p:cNvPr>
          <p:cNvSpPr>
            <a:spLocks noGrp="1"/>
          </p:cNvSpPr>
          <p:nvPr>
            <p:ph type="sldNum" sz="quarter" idx="12"/>
          </p:nvPr>
        </p:nvSpPr>
        <p:spPr/>
        <p:txBody>
          <a:bodyPr/>
          <a:lstStyle/>
          <a:p>
            <a:fld id="{DDE6A5A6-A507-462F-BE01-1CFF3D0B953A}" type="slidenum">
              <a:rPr lang="en-IN" smtClean="0"/>
              <a:t>‹#›</a:t>
            </a:fld>
            <a:endParaRPr lang="en-IN"/>
          </a:p>
        </p:txBody>
      </p:sp>
    </p:spTree>
    <p:extLst>
      <p:ext uri="{BB962C8B-B14F-4D97-AF65-F5344CB8AC3E}">
        <p14:creationId xmlns:p14="http://schemas.microsoft.com/office/powerpoint/2010/main" val="14369726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897563-9AAB-46C0-917A-0FD6ACE67E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82D384CF-4242-4988-914F-7619F58724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7FF36D25-3C58-4013-A712-B643854E6C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D6AF6F-47FA-4B8A-BA69-EE6852D93139}" type="datetimeFigureOut">
              <a:rPr lang="en-IN" smtClean="0"/>
              <a:t>04-02-2020</a:t>
            </a:fld>
            <a:endParaRPr lang="en-IN"/>
          </a:p>
        </p:txBody>
      </p:sp>
      <p:sp>
        <p:nvSpPr>
          <p:cNvPr id="5" name="Footer Placeholder 4">
            <a:extLst>
              <a:ext uri="{FF2B5EF4-FFF2-40B4-BE49-F238E27FC236}">
                <a16:creationId xmlns:a16="http://schemas.microsoft.com/office/drawing/2014/main" id="{C654731D-A90B-4B20-8609-0D928C1F4C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D179EA67-DB43-4B37-9BC8-220C495320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E6A5A6-A507-462F-BE01-1CFF3D0B953A}" type="slidenum">
              <a:rPr lang="en-IN" smtClean="0"/>
              <a:t>‹#›</a:t>
            </a:fld>
            <a:endParaRPr lang="en-IN"/>
          </a:p>
        </p:txBody>
      </p:sp>
    </p:spTree>
    <p:extLst>
      <p:ext uri="{BB962C8B-B14F-4D97-AF65-F5344CB8AC3E}">
        <p14:creationId xmlns:p14="http://schemas.microsoft.com/office/powerpoint/2010/main" val="39263583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8.jfif"/><Relationship Id="rId3" Type="http://schemas.openxmlformats.org/officeDocument/2006/relationships/image" Target="../media/image3.jpg"/><Relationship Id="rId7" Type="http://schemas.openxmlformats.org/officeDocument/2006/relationships/image" Target="../media/image7.png"/><Relationship Id="rId12" Type="http://schemas.openxmlformats.org/officeDocument/2006/relationships/image" Target="../media/image12.jp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jfif"/><Relationship Id="rId11" Type="http://schemas.openxmlformats.org/officeDocument/2006/relationships/image" Target="../media/image11.jpg"/><Relationship Id="rId5" Type="http://schemas.openxmlformats.org/officeDocument/2006/relationships/image" Target="../media/image5.jpg"/><Relationship Id="rId10" Type="http://schemas.openxmlformats.org/officeDocument/2006/relationships/image" Target="../media/image10.jpg"/><Relationship Id="rId4" Type="http://schemas.openxmlformats.org/officeDocument/2006/relationships/image" Target="../media/image4.jfif"/><Relationship Id="rId9" Type="http://schemas.openxmlformats.org/officeDocument/2006/relationships/image" Target="../media/image9.jp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D05BF1-2BC4-4B3F-969A-8676884513FC}"/>
              </a:ext>
            </a:extLst>
          </p:cNvPr>
          <p:cNvSpPr/>
          <p:nvPr/>
        </p:nvSpPr>
        <p:spPr>
          <a:xfrm rot="19226546">
            <a:off x="2516933" y="4474396"/>
            <a:ext cx="3022823" cy="1015663"/>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6000" b="1" cap="none" spc="0" dirty="0">
                <a:ln/>
                <a:solidFill>
                  <a:schemeClr val="accent4"/>
                </a:solidFill>
                <a:effectLst>
                  <a:glow rad="228600">
                    <a:schemeClr val="accent4">
                      <a:satMod val="175000"/>
                      <a:alpha val="40000"/>
                    </a:schemeClr>
                  </a:glow>
                </a:effectLst>
                <a:latin typeface="Algerian" panose="04020705040A02060702" pitchFamily="82" charset="0"/>
                <a:ea typeface="Liberation Sans" panose="020B0604020202020204" pitchFamily="34" charset="0"/>
                <a:cs typeface="Liberation Sans" panose="020B0604020202020204" pitchFamily="34" charset="0"/>
              </a:rPr>
              <a:t>TRUE</a:t>
            </a:r>
          </a:p>
        </p:txBody>
      </p:sp>
      <p:sp>
        <p:nvSpPr>
          <p:cNvPr id="5" name="Rectangle 4">
            <a:extLst>
              <a:ext uri="{FF2B5EF4-FFF2-40B4-BE49-F238E27FC236}">
                <a16:creationId xmlns:a16="http://schemas.microsoft.com/office/drawing/2014/main" id="{3E9D8046-B1FC-4AF0-A19B-3C5F227AD589}"/>
              </a:ext>
            </a:extLst>
          </p:cNvPr>
          <p:cNvSpPr/>
          <p:nvPr/>
        </p:nvSpPr>
        <p:spPr>
          <a:xfrm rot="19226546">
            <a:off x="5913461" y="1210213"/>
            <a:ext cx="4418517" cy="1015663"/>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6000" b="1" cap="none" spc="0" dirty="0">
                <a:ln/>
                <a:solidFill>
                  <a:schemeClr val="accent4"/>
                </a:solidFill>
                <a:effectLst>
                  <a:glow rad="228600">
                    <a:schemeClr val="accent4">
                      <a:satMod val="175000"/>
                      <a:alpha val="40000"/>
                    </a:schemeClr>
                  </a:glow>
                </a:effectLst>
                <a:latin typeface="Algerian" panose="04020705040A02060702" pitchFamily="82" charset="0"/>
                <a:ea typeface="Liberation Sans" panose="020B0604020202020204" pitchFamily="34" charset="0"/>
                <a:cs typeface="Liberation Sans" panose="020B0604020202020204" pitchFamily="34" charset="0"/>
              </a:rPr>
              <a:t>SUCCESS</a:t>
            </a:r>
          </a:p>
        </p:txBody>
      </p:sp>
    </p:spTree>
    <p:extLst>
      <p:ext uri="{BB962C8B-B14F-4D97-AF65-F5344CB8AC3E}">
        <p14:creationId xmlns:p14="http://schemas.microsoft.com/office/powerpoint/2010/main" val="35281687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EAA65-DE13-49AF-B7BE-1F50B5BADF9F}"/>
              </a:ext>
            </a:extLst>
          </p:cNvPr>
          <p:cNvSpPr>
            <a:spLocks noGrp="1"/>
          </p:cNvSpPr>
          <p:nvPr>
            <p:ph type="title"/>
          </p:nvPr>
        </p:nvSpPr>
        <p:spPr/>
        <p:txBody>
          <a:bodyPr/>
          <a:lstStyle/>
          <a:p>
            <a:pPr algn="ctr"/>
            <a:r>
              <a:rPr lang="en-US" dirty="0">
                <a:solidFill>
                  <a:schemeClr val="bg1"/>
                </a:solidFill>
                <a:latin typeface="Liberation Sans" panose="020B0604020202020204" pitchFamily="34" charset="0"/>
                <a:ea typeface="Liberation Sans" panose="020B0604020202020204" pitchFamily="34" charset="0"/>
                <a:cs typeface="Liberation Sans" panose="020B0604020202020204" pitchFamily="34" charset="0"/>
              </a:rPr>
              <a:t>Receive your true identity from God</a:t>
            </a:r>
            <a:endParaRPr lang="en-IN" dirty="0">
              <a:solidFill>
                <a:schemeClr val="bg1"/>
              </a:solidFill>
              <a:latin typeface="Liberation Sans" panose="020B0604020202020204" pitchFamily="34" charset="0"/>
              <a:ea typeface="Liberation Sans" panose="020B0604020202020204" pitchFamily="34" charset="0"/>
              <a:cs typeface="Liberation Sans" panose="020B0604020202020204" pitchFamily="34" charset="0"/>
            </a:endParaRPr>
          </a:p>
        </p:txBody>
      </p:sp>
      <p:sp>
        <p:nvSpPr>
          <p:cNvPr id="3" name="Content Placeholder 2">
            <a:extLst>
              <a:ext uri="{FF2B5EF4-FFF2-40B4-BE49-F238E27FC236}">
                <a16:creationId xmlns:a16="http://schemas.microsoft.com/office/drawing/2014/main" id="{EB832678-04D3-4F82-A7DB-90F9E1067B91}"/>
              </a:ext>
            </a:extLst>
          </p:cNvPr>
          <p:cNvSpPr>
            <a:spLocks noGrp="1"/>
          </p:cNvSpPr>
          <p:nvPr>
            <p:ph idx="1"/>
          </p:nvPr>
        </p:nvSpPr>
        <p:spPr/>
        <p:txBody>
          <a:bodyPr>
            <a:normAutofit/>
          </a:bodyPr>
          <a:lstStyle/>
          <a:p>
            <a:pPr marL="0" indent="0">
              <a:buNone/>
            </a:pPr>
            <a:r>
              <a:rPr lang="en-US" sz="3200" dirty="0">
                <a:solidFill>
                  <a:schemeClr val="bg1"/>
                </a:solidFill>
                <a:latin typeface="Liberation Sans" panose="020B0604020202020204" pitchFamily="34" charset="0"/>
                <a:ea typeface="Liberation Sans" panose="020B0604020202020204" pitchFamily="34" charset="0"/>
                <a:cs typeface="Liberation Sans" panose="020B0604020202020204" pitchFamily="34" charset="0"/>
              </a:rPr>
              <a:t>When our identity is secure in God, we will have greater focus on what is most important.</a:t>
            </a:r>
          </a:p>
        </p:txBody>
      </p:sp>
    </p:spTree>
    <p:extLst>
      <p:ext uri="{BB962C8B-B14F-4D97-AF65-F5344CB8AC3E}">
        <p14:creationId xmlns:p14="http://schemas.microsoft.com/office/powerpoint/2010/main" val="19565828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EAA65-DE13-49AF-B7BE-1F50B5BADF9F}"/>
              </a:ext>
            </a:extLst>
          </p:cNvPr>
          <p:cNvSpPr>
            <a:spLocks noGrp="1"/>
          </p:cNvSpPr>
          <p:nvPr>
            <p:ph type="title"/>
          </p:nvPr>
        </p:nvSpPr>
        <p:spPr/>
        <p:txBody>
          <a:bodyPr/>
          <a:lstStyle/>
          <a:p>
            <a:pPr algn="ctr"/>
            <a:r>
              <a:rPr lang="en-US" dirty="0">
                <a:solidFill>
                  <a:schemeClr val="bg1"/>
                </a:solidFill>
                <a:latin typeface="Liberation Sans" panose="020B0604020202020204" pitchFamily="34" charset="0"/>
                <a:ea typeface="Liberation Sans" panose="020B0604020202020204" pitchFamily="34" charset="0"/>
                <a:cs typeface="Liberation Sans" panose="020B0604020202020204" pitchFamily="34" charset="0"/>
              </a:rPr>
              <a:t>Lessons from the Life of Jesus</a:t>
            </a:r>
            <a:endParaRPr lang="en-IN" dirty="0">
              <a:solidFill>
                <a:schemeClr val="bg1"/>
              </a:solidFill>
              <a:latin typeface="Liberation Sans" panose="020B0604020202020204" pitchFamily="34" charset="0"/>
              <a:ea typeface="Liberation Sans" panose="020B0604020202020204" pitchFamily="34" charset="0"/>
              <a:cs typeface="Liberation Sans" panose="020B0604020202020204" pitchFamily="34" charset="0"/>
            </a:endParaRPr>
          </a:p>
        </p:txBody>
      </p:sp>
      <p:sp>
        <p:nvSpPr>
          <p:cNvPr id="3" name="Content Placeholder 2">
            <a:extLst>
              <a:ext uri="{FF2B5EF4-FFF2-40B4-BE49-F238E27FC236}">
                <a16:creationId xmlns:a16="http://schemas.microsoft.com/office/drawing/2014/main" id="{EB832678-04D3-4F82-A7DB-90F9E1067B91}"/>
              </a:ext>
            </a:extLst>
          </p:cNvPr>
          <p:cNvSpPr>
            <a:spLocks noGrp="1"/>
          </p:cNvSpPr>
          <p:nvPr>
            <p:ph idx="1"/>
          </p:nvPr>
        </p:nvSpPr>
        <p:spPr/>
        <p:txBody>
          <a:bodyPr>
            <a:normAutofit/>
          </a:bodyPr>
          <a:lstStyle/>
          <a:p>
            <a:pPr marL="0" indent="0">
              <a:buNone/>
            </a:pPr>
            <a:r>
              <a:rPr lang="en-US" sz="3200" dirty="0">
                <a:solidFill>
                  <a:schemeClr val="bg1"/>
                </a:solidFill>
                <a:latin typeface="Liberation Sans" panose="020B0604020202020204" pitchFamily="34" charset="0"/>
                <a:ea typeface="Liberation Sans" panose="020B0604020202020204" pitchFamily="34" charset="0"/>
                <a:cs typeface="Liberation Sans" panose="020B0604020202020204" pitchFamily="34" charset="0"/>
              </a:rPr>
              <a:t>It is Finished!</a:t>
            </a:r>
          </a:p>
          <a:p>
            <a:pPr marL="0" indent="0">
              <a:buNone/>
            </a:pPr>
            <a:endParaRPr lang="en-US" sz="3200" dirty="0">
              <a:solidFill>
                <a:schemeClr val="bg1"/>
              </a:solidFill>
              <a:latin typeface="Liberation Sans" panose="020B0604020202020204" pitchFamily="34" charset="0"/>
              <a:ea typeface="Liberation Sans" panose="020B0604020202020204" pitchFamily="34" charset="0"/>
              <a:cs typeface="Liberation Sans" panose="020B0604020202020204" pitchFamily="34" charset="0"/>
            </a:endParaRPr>
          </a:p>
          <a:p>
            <a:pPr marL="0" indent="0">
              <a:buNone/>
            </a:pPr>
            <a:endParaRPr lang="en-US" sz="3200" dirty="0">
              <a:solidFill>
                <a:schemeClr val="bg1"/>
              </a:solidFill>
              <a:latin typeface="Liberation Sans" panose="020B0604020202020204" pitchFamily="34" charset="0"/>
              <a:ea typeface="Liberation Sans" panose="020B0604020202020204" pitchFamily="34" charset="0"/>
              <a:cs typeface="Liberation Sans" panose="020B0604020202020204" pitchFamily="34" charset="0"/>
            </a:endParaRPr>
          </a:p>
          <a:p>
            <a:pPr marL="0" indent="0">
              <a:buNone/>
            </a:pPr>
            <a:r>
              <a:rPr lang="en-US" sz="3200" dirty="0">
                <a:solidFill>
                  <a:schemeClr val="bg1"/>
                </a:solidFill>
                <a:latin typeface="Liberation Sans" panose="020B0604020202020204" pitchFamily="34" charset="0"/>
                <a:ea typeface="Liberation Sans" panose="020B0604020202020204" pitchFamily="34" charset="0"/>
                <a:cs typeface="Liberation Sans" panose="020B0604020202020204" pitchFamily="34" charset="0"/>
              </a:rPr>
              <a:t>Eph 2:10 (NLT) For we are God’s masterpiece. He has created us anew in Christ Jesus, so we can do the good things he planned for us long ago.</a:t>
            </a:r>
          </a:p>
        </p:txBody>
      </p:sp>
    </p:spTree>
    <p:extLst>
      <p:ext uri="{BB962C8B-B14F-4D97-AF65-F5344CB8AC3E}">
        <p14:creationId xmlns:p14="http://schemas.microsoft.com/office/powerpoint/2010/main" val="22205450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A person posing for the camera&#10;&#10;Description automatically generated">
            <a:extLst>
              <a:ext uri="{FF2B5EF4-FFF2-40B4-BE49-F238E27FC236}">
                <a16:creationId xmlns:a16="http://schemas.microsoft.com/office/drawing/2014/main" id="{103EDD64-F7D1-4CBB-B457-8E6E7DACFD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0513" y="320137"/>
            <a:ext cx="2694642" cy="2656147"/>
          </a:xfrm>
          <a:prstGeom prst="rect">
            <a:avLst/>
          </a:prstGeom>
        </p:spPr>
      </p:pic>
      <p:pic>
        <p:nvPicPr>
          <p:cNvPr id="5" name="Picture 4" descr="A person wearing a suit and tie&#10;&#10;Description automatically generated">
            <a:extLst>
              <a:ext uri="{FF2B5EF4-FFF2-40B4-BE49-F238E27FC236}">
                <a16:creationId xmlns:a16="http://schemas.microsoft.com/office/drawing/2014/main" id="{BC9AF6F7-5DA1-439D-A8A5-96C83D633ABA}"/>
              </a:ext>
            </a:extLst>
          </p:cNvPr>
          <p:cNvPicPr>
            <a:picLocks noChangeAspect="1"/>
          </p:cNvPicPr>
          <p:nvPr/>
        </p:nvPicPr>
        <p:blipFill rotWithShape="1">
          <a:blip r:embed="rId3">
            <a:extLst>
              <a:ext uri="{28A0092B-C50C-407E-A947-70E740481C1C}">
                <a14:useLocalDpi xmlns:a14="http://schemas.microsoft.com/office/drawing/2010/main" val="0"/>
              </a:ext>
            </a:extLst>
          </a:blip>
          <a:srcRect l="13389" t="587" r="23278"/>
          <a:stretch/>
        </p:blipFill>
        <p:spPr>
          <a:xfrm>
            <a:off x="10133189" y="197221"/>
            <a:ext cx="2040881" cy="3041629"/>
          </a:xfrm>
          <a:prstGeom prst="rect">
            <a:avLst/>
          </a:prstGeom>
        </p:spPr>
      </p:pic>
      <p:pic>
        <p:nvPicPr>
          <p:cNvPr id="13" name="Picture 12" descr="A person wearing a suit and tie&#10;&#10;Description automatically generated">
            <a:extLst>
              <a:ext uri="{FF2B5EF4-FFF2-40B4-BE49-F238E27FC236}">
                <a16:creationId xmlns:a16="http://schemas.microsoft.com/office/drawing/2014/main" id="{3EFF12B1-3D50-4B13-81AA-083905987E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9" y="4592391"/>
            <a:ext cx="2866670" cy="2295620"/>
          </a:xfrm>
          <a:prstGeom prst="rect">
            <a:avLst/>
          </a:prstGeom>
        </p:spPr>
      </p:pic>
      <p:pic>
        <p:nvPicPr>
          <p:cNvPr id="7" name="Picture 6" descr="A person smiling for the camera&#10;&#10;Description automatically generated">
            <a:extLst>
              <a:ext uri="{FF2B5EF4-FFF2-40B4-BE49-F238E27FC236}">
                <a16:creationId xmlns:a16="http://schemas.microsoft.com/office/drawing/2014/main" id="{9D0860F1-0F27-4824-AB22-8724838CDA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77228" y="489795"/>
            <a:ext cx="2235262" cy="2692676"/>
          </a:xfrm>
          <a:prstGeom prst="rect">
            <a:avLst/>
          </a:prstGeom>
        </p:spPr>
      </p:pic>
      <p:pic>
        <p:nvPicPr>
          <p:cNvPr id="15" name="Picture 14" descr="A person posing for the camera&#10;&#10;Description automatically generated">
            <a:extLst>
              <a:ext uri="{FF2B5EF4-FFF2-40B4-BE49-F238E27FC236}">
                <a16:creationId xmlns:a16="http://schemas.microsoft.com/office/drawing/2014/main" id="{03FAE1C0-BFCA-4941-A362-8C3973F0B67B}"/>
              </a:ext>
            </a:extLst>
          </p:cNvPr>
          <p:cNvPicPr>
            <a:picLocks noChangeAspect="1"/>
          </p:cNvPicPr>
          <p:nvPr/>
        </p:nvPicPr>
        <p:blipFill rotWithShape="1">
          <a:blip r:embed="rId6">
            <a:extLst>
              <a:ext uri="{28A0092B-C50C-407E-A947-70E740481C1C}">
                <a14:useLocalDpi xmlns:a14="http://schemas.microsoft.com/office/drawing/2010/main" val="0"/>
              </a:ext>
            </a:extLst>
          </a:blip>
          <a:srcRect b="6682"/>
          <a:stretch/>
        </p:blipFill>
        <p:spPr>
          <a:xfrm>
            <a:off x="2624390" y="3589841"/>
            <a:ext cx="2053544" cy="2832848"/>
          </a:xfrm>
          <a:prstGeom prst="rect">
            <a:avLst/>
          </a:prstGeom>
        </p:spPr>
      </p:pic>
      <p:pic>
        <p:nvPicPr>
          <p:cNvPr id="19" name="Picture 18" descr="A person wearing a red shirt&#10;&#10;Description automatically generated">
            <a:extLst>
              <a:ext uri="{FF2B5EF4-FFF2-40B4-BE49-F238E27FC236}">
                <a16:creationId xmlns:a16="http://schemas.microsoft.com/office/drawing/2014/main" id="{1B5A45CA-8EE2-47BB-A30E-0E7BFC107869}"/>
              </a:ext>
            </a:extLst>
          </p:cNvPr>
          <p:cNvPicPr>
            <a:picLocks noChangeAspect="1"/>
          </p:cNvPicPr>
          <p:nvPr/>
        </p:nvPicPr>
        <p:blipFill rotWithShape="1">
          <a:blip r:embed="rId7">
            <a:extLst>
              <a:ext uri="{28A0092B-C50C-407E-A947-70E740481C1C}">
                <a14:useLocalDpi xmlns:a14="http://schemas.microsoft.com/office/drawing/2010/main" val="0"/>
              </a:ext>
            </a:extLst>
          </a:blip>
          <a:srcRect l="27113" t="-722" r="19325" b="1675"/>
          <a:stretch/>
        </p:blipFill>
        <p:spPr>
          <a:xfrm>
            <a:off x="2644075" y="517355"/>
            <a:ext cx="2553529" cy="2656147"/>
          </a:xfrm>
          <a:prstGeom prst="rect">
            <a:avLst/>
          </a:prstGeom>
        </p:spPr>
      </p:pic>
      <p:pic>
        <p:nvPicPr>
          <p:cNvPr id="17" name="Picture 16" descr="A person wearing a blue shirt&#10;&#10;Description automatically generated">
            <a:extLst>
              <a:ext uri="{FF2B5EF4-FFF2-40B4-BE49-F238E27FC236}">
                <a16:creationId xmlns:a16="http://schemas.microsoft.com/office/drawing/2014/main" id="{95D7D930-9F20-44F6-B01D-C3CA9B952B59}"/>
              </a:ext>
            </a:extLst>
          </p:cNvPr>
          <p:cNvPicPr>
            <a:picLocks noChangeAspect="1"/>
          </p:cNvPicPr>
          <p:nvPr/>
        </p:nvPicPr>
        <p:blipFill rotWithShape="1">
          <a:blip r:embed="rId8">
            <a:extLst>
              <a:ext uri="{28A0092B-C50C-407E-A947-70E740481C1C}">
                <a14:useLocalDpi xmlns:a14="http://schemas.microsoft.com/office/drawing/2010/main" val="0"/>
              </a:ext>
            </a:extLst>
          </a:blip>
          <a:srcRect l="21076" t="2463" r="7360" b="-1"/>
          <a:stretch/>
        </p:blipFill>
        <p:spPr>
          <a:xfrm>
            <a:off x="9968134" y="3449171"/>
            <a:ext cx="2223866" cy="2270295"/>
          </a:xfrm>
          <a:prstGeom prst="rect">
            <a:avLst/>
          </a:prstGeom>
        </p:spPr>
      </p:pic>
      <p:pic>
        <p:nvPicPr>
          <p:cNvPr id="9" name="Picture 8" descr="A person wearing glasses and smiling at the camera&#10;&#10;Description automatically generated">
            <a:extLst>
              <a:ext uri="{FF2B5EF4-FFF2-40B4-BE49-F238E27FC236}">
                <a16:creationId xmlns:a16="http://schemas.microsoft.com/office/drawing/2014/main" id="{FF43145D-7E09-43D8-B12B-4801B5E4237B}"/>
              </a:ext>
            </a:extLst>
          </p:cNvPr>
          <p:cNvPicPr>
            <a:picLocks noChangeAspect="1"/>
          </p:cNvPicPr>
          <p:nvPr/>
        </p:nvPicPr>
        <p:blipFill rotWithShape="1">
          <a:blip r:embed="rId9">
            <a:extLst>
              <a:ext uri="{28A0092B-C50C-407E-A947-70E740481C1C}">
                <a14:useLocalDpi xmlns:a14="http://schemas.microsoft.com/office/drawing/2010/main" val="0"/>
              </a:ext>
            </a:extLst>
          </a:blip>
          <a:srcRect l="21528" t="207" r="23091" b="1"/>
          <a:stretch/>
        </p:blipFill>
        <p:spPr>
          <a:xfrm>
            <a:off x="4691729" y="3296277"/>
            <a:ext cx="2683193" cy="2832848"/>
          </a:xfrm>
          <a:prstGeom prst="rect">
            <a:avLst/>
          </a:prstGeom>
        </p:spPr>
      </p:pic>
      <p:pic>
        <p:nvPicPr>
          <p:cNvPr id="21" name="Picture 20" descr="A person wearing glasses and looking at the camera&#10;&#10;Description automatically generated">
            <a:extLst>
              <a:ext uri="{FF2B5EF4-FFF2-40B4-BE49-F238E27FC236}">
                <a16:creationId xmlns:a16="http://schemas.microsoft.com/office/drawing/2014/main" id="{4A0B136B-6C46-4291-B116-6FC969B3A2E6}"/>
              </a:ext>
            </a:extLst>
          </p:cNvPr>
          <p:cNvPicPr>
            <a:picLocks noChangeAspect="1"/>
          </p:cNvPicPr>
          <p:nvPr/>
        </p:nvPicPr>
        <p:blipFill rotWithShape="1">
          <a:blip r:embed="rId10">
            <a:extLst>
              <a:ext uri="{28A0092B-C50C-407E-A947-70E740481C1C}">
                <a14:useLocalDpi xmlns:a14="http://schemas.microsoft.com/office/drawing/2010/main" val="0"/>
              </a:ext>
            </a:extLst>
          </a:blip>
          <a:srcRect l="17790" t="-659" r="17399" b="986"/>
          <a:stretch/>
        </p:blipFill>
        <p:spPr>
          <a:xfrm>
            <a:off x="13422" y="-11558"/>
            <a:ext cx="2634506" cy="2656146"/>
          </a:xfrm>
          <a:prstGeom prst="rect">
            <a:avLst/>
          </a:prstGeom>
        </p:spPr>
      </p:pic>
      <p:pic>
        <p:nvPicPr>
          <p:cNvPr id="25" name="Picture 24" descr="A person wearing a hat&#10;&#10;Description automatically generated">
            <a:extLst>
              <a:ext uri="{FF2B5EF4-FFF2-40B4-BE49-F238E27FC236}">
                <a16:creationId xmlns:a16="http://schemas.microsoft.com/office/drawing/2014/main" id="{597ABE1E-0738-4260-BB79-7816691F0DEB}"/>
              </a:ext>
            </a:extLst>
          </p:cNvPr>
          <p:cNvPicPr>
            <a:picLocks noChangeAspect="1"/>
          </p:cNvPicPr>
          <p:nvPr/>
        </p:nvPicPr>
        <p:blipFill rotWithShape="1">
          <a:blip r:embed="rId11">
            <a:extLst>
              <a:ext uri="{28A0092B-C50C-407E-A947-70E740481C1C}">
                <a14:useLocalDpi xmlns:a14="http://schemas.microsoft.com/office/drawing/2010/main" val="0"/>
              </a:ext>
            </a:extLst>
          </a:blip>
          <a:srcRect t="1196" r="39551" b="1"/>
          <a:stretch/>
        </p:blipFill>
        <p:spPr>
          <a:xfrm>
            <a:off x="7178518" y="3589841"/>
            <a:ext cx="3071164" cy="2823653"/>
          </a:xfrm>
          <a:prstGeom prst="rect">
            <a:avLst/>
          </a:prstGeom>
        </p:spPr>
      </p:pic>
      <p:pic>
        <p:nvPicPr>
          <p:cNvPr id="23" name="Picture 22" descr="A person smiling for the camera&#10;&#10;Description automatically generated">
            <a:extLst>
              <a:ext uri="{FF2B5EF4-FFF2-40B4-BE49-F238E27FC236}">
                <a16:creationId xmlns:a16="http://schemas.microsoft.com/office/drawing/2014/main" id="{70B1BB03-DFAC-44C6-8040-4EE1E405669E}"/>
              </a:ext>
            </a:extLst>
          </p:cNvPr>
          <p:cNvPicPr>
            <a:picLocks noChangeAspect="1"/>
          </p:cNvPicPr>
          <p:nvPr/>
        </p:nvPicPr>
        <p:blipFill rotWithShape="1">
          <a:blip r:embed="rId12">
            <a:extLst>
              <a:ext uri="{28A0092B-C50C-407E-A947-70E740481C1C}">
                <a14:useLocalDpi xmlns:a14="http://schemas.microsoft.com/office/drawing/2010/main" val="0"/>
              </a:ext>
            </a:extLst>
          </a:blip>
          <a:srcRect l="21586" t="6" r="21632" b="1"/>
          <a:stretch/>
        </p:blipFill>
        <p:spPr>
          <a:xfrm>
            <a:off x="-7279" y="2219767"/>
            <a:ext cx="2631669" cy="2418465"/>
          </a:xfrm>
          <a:prstGeom prst="rect">
            <a:avLst/>
          </a:prstGeom>
        </p:spPr>
      </p:pic>
    </p:spTree>
    <p:extLst>
      <p:ext uri="{BB962C8B-B14F-4D97-AF65-F5344CB8AC3E}">
        <p14:creationId xmlns:p14="http://schemas.microsoft.com/office/powerpoint/2010/main" val="23262584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EAA65-DE13-49AF-B7BE-1F50B5BADF9F}"/>
              </a:ext>
            </a:extLst>
          </p:cNvPr>
          <p:cNvSpPr>
            <a:spLocks noGrp="1"/>
          </p:cNvSpPr>
          <p:nvPr>
            <p:ph type="title"/>
          </p:nvPr>
        </p:nvSpPr>
        <p:spPr/>
        <p:txBody>
          <a:bodyPr/>
          <a:lstStyle/>
          <a:p>
            <a:pPr algn="ctr"/>
            <a:r>
              <a:rPr lang="en-IN" dirty="0">
                <a:solidFill>
                  <a:schemeClr val="bg1"/>
                </a:solidFill>
                <a:latin typeface="Liberation Sans" panose="020B0604020202020204" pitchFamily="34" charset="0"/>
                <a:ea typeface="Liberation Sans" panose="020B0604020202020204" pitchFamily="34" charset="0"/>
                <a:cs typeface="Liberation Sans" panose="020B0604020202020204" pitchFamily="34" charset="0"/>
              </a:rPr>
              <a:t>What is Success?</a:t>
            </a:r>
          </a:p>
        </p:txBody>
      </p:sp>
      <p:sp>
        <p:nvSpPr>
          <p:cNvPr id="3" name="Content Placeholder 2">
            <a:extLst>
              <a:ext uri="{FF2B5EF4-FFF2-40B4-BE49-F238E27FC236}">
                <a16:creationId xmlns:a16="http://schemas.microsoft.com/office/drawing/2014/main" id="{EB832678-04D3-4F82-A7DB-90F9E1067B91}"/>
              </a:ext>
            </a:extLst>
          </p:cNvPr>
          <p:cNvSpPr>
            <a:spLocks noGrp="1"/>
          </p:cNvSpPr>
          <p:nvPr>
            <p:ph idx="1"/>
          </p:nvPr>
        </p:nvSpPr>
        <p:spPr/>
        <p:txBody>
          <a:bodyPr>
            <a:normAutofit/>
          </a:bodyPr>
          <a:lstStyle/>
          <a:p>
            <a:pPr marL="0" indent="0">
              <a:buNone/>
            </a:pPr>
            <a:r>
              <a:rPr lang="en-IN" sz="3200" dirty="0">
                <a:solidFill>
                  <a:schemeClr val="bg1"/>
                </a:solidFill>
                <a:latin typeface="Liberation Sans" panose="020B0604020202020204" pitchFamily="34" charset="0"/>
                <a:ea typeface="Liberation Sans" panose="020B0604020202020204" pitchFamily="34" charset="0"/>
                <a:cs typeface="Liberation Sans" panose="020B0604020202020204" pitchFamily="34" charset="0"/>
              </a:rPr>
              <a:t>A basic definition –</a:t>
            </a:r>
          </a:p>
          <a:p>
            <a:pPr marL="0" indent="0">
              <a:buNone/>
            </a:pPr>
            <a:r>
              <a:rPr lang="en-IN" sz="3200" dirty="0">
                <a:solidFill>
                  <a:schemeClr val="bg1"/>
                </a:solidFill>
                <a:latin typeface="Liberation Sans" panose="020B0604020202020204" pitchFamily="34" charset="0"/>
                <a:ea typeface="Liberation Sans" panose="020B0604020202020204" pitchFamily="34" charset="0"/>
                <a:cs typeface="Liberation Sans" panose="020B0604020202020204" pitchFamily="34" charset="0"/>
              </a:rPr>
              <a:t>	The </a:t>
            </a:r>
            <a:r>
              <a:rPr lang="en-IN" sz="3200" b="1" dirty="0">
                <a:solidFill>
                  <a:schemeClr val="bg1"/>
                </a:solidFill>
                <a:latin typeface="Liberation Sans" panose="020B0604020202020204" pitchFamily="34" charset="0"/>
                <a:ea typeface="Liberation Sans" panose="020B0604020202020204" pitchFamily="34" charset="0"/>
                <a:cs typeface="Liberation Sans" panose="020B0604020202020204" pitchFamily="34" charset="0"/>
              </a:rPr>
              <a:t>achievement of goals </a:t>
            </a:r>
            <a:r>
              <a:rPr lang="en-IN" sz="3200" dirty="0">
                <a:solidFill>
                  <a:schemeClr val="bg1"/>
                </a:solidFill>
                <a:latin typeface="Liberation Sans" panose="020B0604020202020204" pitchFamily="34" charset="0"/>
                <a:ea typeface="Liberation Sans" panose="020B0604020202020204" pitchFamily="34" charset="0"/>
                <a:cs typeface="Liberation Sans" panose="020B0604020202020204" pitchFamily="34" charset="0"/>
              </a:rPr>
              <a:t>which a person sets out to accomplish</a:t>
            </a:r>
          </a:p>
          <a:p>
            <a:pPr marL="0" indent="0">
              <a:buNone/>
            </a:pPr>
            <a:endParaRPr lang="en-IN" sz="3200" dirty="0">
              <a:solidFill>
                <a:schemeClr val="bg1"/>
              </a:solidFill>
              <a:latin typeface="Liberation Sans" panose="020B0604020202020204" pitchFamily="34" charset="0"/>
              <a:ea typeface="Liberation Sans" panose="020B0604020202020204" pitchFamily="34" charset="0"/>
              <a:cs typeface="Liberation Sans" panose="020B0604020202020204" pitchFamily="34" charset="0"/>
            </a:endParaRPr>
          </a:p>
          <a:p>
            <a:pPr marL="0" indent="0">
              <a:buNone/>
            </a:pPr>
            <a:r>
              <a:rPr lang="en-IN" sz="3200" dirty="0">
                <a:solidFill>
                  <a:schemeClr val="bg1"/>
                </a:solidFill>
                <a:latin typeface="Liberation Sans" panose="020B0604020202020204" pitchFamily="34" charset="0"/>
                <a:ea typeface="Liberation Sans" panose="020B0604020202020204" pitchFamily="34" charset="0"/>
                <a:cs typeface="Liberation Sans" panose="020B0604020202020204" pitchFamily="34" charset="0"/>
              </a:rPr>
              <a:t>Therefore, </a:t>
            </a:r>
          </a:p>
          <a:p>
            <a:pPr marL="0" indent="0">
              <a:buNone/>
            </a:pPr>
            <a:r>
              <a:rPr lang="en-IN" sz="3200" dirty="0">
                <a:solidFill>
                  <a:schemeClr val="bg1"/>
                </a:solidFill>
                <a:latin typeface="Liberation Sans" panose="020B0604020202020204" pitchFamily="34" charset="0"/>
                <a:ea typeface="Liberation Sans" panose="020B0604020202020204" pitchFamily="34" charset="0"/>
                <a:cs typeface="Liberation Sans" panose="020B0604020202020204" pitchFamily="34" charset="0"/>
              </a:rPr>
              <a:t>A person is said to have </a:t>
            </a:r>
            <a:r>
              <a:rPr lang="en-IN" sz="3200" b="1" dirty="0">
                <a:solidFill>
                  <a:schemeClr val="bg1"/>
                </a:solidFill>
                <a:latin typeface="Liberation Sans" panose="020B0604020202020204" pitchFamily="34" charset="0"/>
                <a:ea typeface="Liberation Sans" panose="020B0604020202020204" pitchFamily="34" charset="0"/>
                <a:cs typeface="Liberation Sans" panose="020B0604020202020204" pitchFamily="34" charset="0"/>
              </a:rPr>
              <a:t>succeeded in life </a:t>
            </a:r>
            <a:r>
              <a:rPr lang="en-IN" sz="3200" dirty="0">
                <a:solidFill>
                  <a:schemeClr val="bg1"/>
                </a:solidFill>
                <a:latin typeface="Liberation Sans" panose="020B0604020202020204" pitchFamily="34" charset="0"/>
                <a:ea typeface="Liberation Sans" panose="020B0604020202020204" pitchFamily="34" charset="0"/>
                <a:cs typeface="Liberation Sans" panose="020B0604020202020204" pitchFamily="34" charset="0"/>
              </a:rPr>
              <a:t>when they </a:t>
            </a:r>
            <a:r>
              <a:rPr lang="en-IN" sz="3200" b="1" dirty="0">
                <a:solidFill>
                  <a:schemeClr val="bg1"/>
                </a:solidFill>
                <a:latin typeface="Liberation Sans" panose="020B0604020202020204" pitchFamily="34" charset="0"/>
                <a:ea typeface="Liberation Sans" panose="020B0604020202020204" pitchFamily="34" charset="0"/>
                <a:cs typeface="Liberation Sans" panose="020B0604020202020204" pitchFamily="34" charset="0"/>
              </a:rPr>
              <a:t>accomplish their life goal</a:t>
            </a:r>
            <a:r>
              <a:rPr lang="en-IN" sz="3200" dirty="0">
                <a:solidFill>
                  <a:schemeClr val="bg1"/>
                </a:solidFill>
                <a:latin typeface="Liberation Sans" panose="020B0604020202020204" pitchFamily="34" charset="0"/>
                <a:ea typeface="Liberation Sans" panose="020B0604020202020204" pitchFamily="34" charset="0"/>
                <a:cs typeface="Liberation Sans" panose="020B0604020202020204" pitchFamily="34" charset="0"/>
              </a:rPr>
              <a:t>.</a:t>
            </a:r>
          </a:p>
          <a:p>
            <a:pPr marL="0" indent="0">
              <a:buNone/>
            </a:pPr>
            <a:endParaRPr lang="en-IN" sz="3200" dirty="0">
              <a:solidFill>
                <a:schemeClr val="bg1"/>
              </a:solidFill>
              <a:latin typeface="Liberation Sans" panose="020B0604020202020204" pitchFamily="34" charset="0"/>
              <a:ea typeface="Liberation Sans" panose="020B0604020202020204" pitchFamily="34" charset="0"/>
              <a:cs typeface="Liberation Sans" panose="020B0604020202020204" pitchFamily="34" charset="0"/>
            </a:endParaRPr>
          </a:p>
        </p:txBody>
      </p:sp>
    </p:spTree>
    <p:extLst>
      <p:ext uri="{BB962C8B-B14F-4D97-AF65-F5344CB8AC3E}">
        <p14:creationId xmlns:p14="http://schemas.microsoft.com/office/powerpoint/2010/main" val="40710321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EAA65-DE13-49AF-B7BE-1F50B5BADF9F}"/>
              </a:ext>
            </a:extLst>
          </p:cNvPr>
          <p:cNvSpPr>
            <a:spLocks noGrp="1"/>
          </p:cNvSpPr>
          <p:nvPr>
            <p:ph type="title"/>
          </p:nvPr>
        </p:nvSpPr>
        <p:spPr/>
        <p:txBody>
          <a:bodyPr/>
          <a:lstStyle/>
          <a:p>
            <a:pPr algn="ctr"/>
            <a:r>
              <a:rPr lang="en-IN" dirty="0">
                <a:solidFill>
                  <a:schemeClr val="bg1"/>
                </a:solidFill>
                <a:latin typeface="Liberation Sans" panose="020B0604020202020204" pitchFamily="34" charset="0"/>
                <a:ea typeface="Liberation Sans" panose="020B0604020202020204" pitchFamily="34" charset="0"/>
                <a:cs typeface="Liberation Sans" panose="020B0604020202020204" pitchFamily="34" charset="0"/>
              </a:rPr>
              <a:t>Setting a Life Goal</a:t>
            </a:r>
          </a:p>
        </p:txBody>
      </p:sp>
      <p:sp>
        <p:nvSpPr>
          <p:cNvPr id="3" name="Content Placeholder 2">
            <a:extLst>
              <a:ext uri="{FF2B5EF4-FFF2-40B4-BE49-F238E27FC236}">
                <a16:creationId xmlns:a16="http://schemas.microsoft.com/office/drawing/2014/main" id="{EB832678-04D3-4F82-A7DB-90F9E1067B91}"/>
              </a:ext>
            </a:extLst>
          </p:cNvPr>
          <p:cNvSpPr>
            <a:spLocks noGrp="1"/>
          </p:cNvSpPr>
          <p:nvPr>
            <p:ph idx="1"/>
          </p:nvPr>
        </p:nvSpPr>
        <p:spPr/>
        <p:txBody>
          <a:bodyPr>
            <a:normAutofit/>
          </a:bodyPr>
          <a:lstStyle/>
          <a:p>
            <a:pPr marL="0" indent="0">
              <a:buNone/>
            </a:pPr>
            <a:r>
              <a:rPr lang="en-US" sz="3200" dirty="0">
                <a:solidFill>
                  <a:schemeClr val="bg1"/>
                </a:solidFill>
                <a:latin typeface="Liberation Sans" panose="020B0604020202020204" pitchFamily="34" charset="0"/>
                <a:ea typeface="Liberation Sans" panose="020B0604020202020204" pitchFamily="34" charset="0"/>
                <a:cs typeface="Liberation Sans" panose="020B0604020202020204" pitchFamily="34" charset="0"/>
              </a:rPr>
              <a:t>Without a goal, we will follow any path. It doesn’t matter which one we choose.</a:t>
            </a:r>
          </a:p>
          <a:p>
            <a:pPr marL="0" indent="0">
              <a:buNone/>
            </a:pPr>
            <a:endParaRPr lang="en-IN" sz="3200" dirty="0">
              <a:solidFill>
                <a:schemeClr val="bg1"/>
              </a:solidFill>
              <a:latin typeface="Liberation Sans" panose="020B0604020202020204" pitchFamily="34" charset="0"/>
              <a:ea typeface="Liberation Sans" panose="020B0604020202020204" pitchFamily="34" charset="0"/>
              <a:cs typeface="Liberation Sans" panose="020B0604020202020204" pitchFamily="34" charset="0"/>
            </a:endParaRPr>
          </a:p>
        </p:txBody>
      </p:sp>
    </p:spTree>
    <p:extLst>
      <p:ext uri="{BB962C8B-B14F-4D97-AF65-F5344CB8AC3E}">
        <p14:creationId xmlns:p14="http://schemas.microsoft.com/office/powerpoint/2010/main" val="8066276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EAA65-DE13-49AF-B7BE-1F50B5BADF9F}"/>
              </a:ext>
            </a:extLst>
          </p:cNvPr>
          <p:cNvSpPr>
            <a:spLocks noGrp="1"/>
          </p:cNvSpPr>
          <p:nvPr>
            <p:ph type="title"/>
          </p:nvPr>
        </p:nvSpPr>
        <p:spPr/>
        <p:txBody>
          <a:bodyPr/>
          <a:lstStyle/>
          <a:p>
            <a:pPr algn="ctr"/>
            <a:r>
              <a:rPr lang="en-IN" dirty="0">
                <a:solidFill>
                  <a:schemeClr val="bg1"/>
                </a:solidFill>
                <a:latin typeface="Liberation Sans" panose="020B0604020202020204" pitchFamily="34" charset="0"/>
                <a:ea typeface="Liberation Sans" panose="020B0604020202020204" pitchFamily="34" charset="0"/>
                <a:cs typeface="Liberation Sans" panose="020B0604020202020204" pitchFamily="34" charset="0"/>
              </a:rPr>
              <a:t>The Story of an Unlikely Hero</a:t>
            </a:r>
          </a:p>
        </p:txBody>
      </p:sp>
      <p:sp>
        <p:nvSpPr>
          <p:cNvPr id="3" name="Content Placeholder 2">
            <a:extLst>
              <a:ext uri="{FF2B5EF4-FFF2-40B4-BE49-F238E27FC236}">
                <a16:creationId xmlns:a16="http://schemas.microsoft.com/office/drawing/2014/main" id="{EB832678-04D3-4F82-A7DB-90F9E1067B91}"/>
              </a:ext>
            </a:extLst>
          </p:cNvPr>
          <p:cNvSpPr>
            <a:spLocks noGrp="1"/>
          </p:cNvSpPr>
          <p:nvPr>
            <p:ph idx="1"/>
          </p:nvPr>
        </p:nvSpPr>
        <p:spPr/>
        <p:txBody>
          <a:bodyPr>
            <a:normAutofit lnSpcReduction="10000"/>
          </a:bodyPr>
          <a:lstStyle/>
          <a:p>
            <a:pPr>
              <a:buFont typeface="Wingdings" panose="05000000000000000000" pitchFamily="2" charset="2"/>
              <a:buChar char="Ø"/>
            </a:pPr>
            <a:r>
              <a:rPr lang="en-US" sz="3200" dirty="0">
                <a:solidFill>
                  <a:schemeClr val="bg1"/>
                </a:solidFill>
                <a:latin typeface="Liberation Sans" panose="020B0604020202020204" pitchFamily="34" charset="0"/>
                <a:ea typeface="Liberation Sans" panose="020B0604020202020204" pitchFamily="34" charset="0"/>
                <a:cs typeface="Liberation Sans" panose="020B0604020202020204" pitchFamily="34" charset="0"/>
              </a:rPr>
              <a:t> Born in an obscure village</a:t>
            </a:r>
          </a:p>
          <a:p>
            <a:pPr>
              <a:buFont typeface="Wingdings" panose="05000000000000000000" pitchFamily="2" charset="2"/>
              <a:buChar char="Ø"/>
            </a:pPr>
            <a:r>
              <a:rPr lang="en-US" sz="3200" dirty="0">
                <a:solidFill>
                  <a:schemeClr val="bg1"/>
                </a:solidFill>
                <a:latin typeface="Liberation Sans" panose="020B0604020202020204" pitchFamily="34" charset="0"/>
                <a:ea typeface="Liberation Sans" panose="020B0604020202020204" pitchFamily="34" charset="0"/>
                <a:cs typeface="Liberation Sans" panose="020B0604020202020204" pitchFamily="34" charset="0"/>
              </a:rPr>
              <a:t> Worked as a carpenter</a:t>
            </a:r>
          </a:p>
          <a:p>
            <a:pPr>
              <a:buFont typeface="Wingdings" panose="05000000000000000000" pitchFamily="2" charset="2"/>
              <a:buChar char="Ø"/>
            </a:pPr>
            <a:r>
              <a:rPr lang="en-US" sz="3200" dirty="0">
                <a:solidFill>
                  <a:schemeClr val="bg1"/>
                </a:solidFill>
                <a:latin typeface="Liberation Sans" panose="020B0604020202020204" pitchFamily="34" charset="0"/>
                <a:ea typeface="Liberation Sans" panose="020B0604020202020204" pitchFamily="34" charset="0"/>
                <a:cs typeface="Liberation Sans" panose="020B0604020202020204" pitchFamily="34" charset="0"/>
              </a:rPr>
              <a:t> Never got a degree, never wrote a book, never held a public office, never married and had a family, nor owned a home. </a:t>
            </a:r>
          </a:p>
          <a:p>
            <a:pPr>
              <a:buFont typeface="Wingdings" panose="05000000000000000000" pitchFamily="2" charset="2"/>
              <a:buChar char="Ø"/>
            </a:pPr>
            <a:endParaRPr lang="en-US" sz="3200" dirty="0">
              <a:solidFill>
                <a:schemeClr val="bg1"/>
              </a:solidFill>
              <a:latin typeface="Liberation Sans" panose="020B0604020202020204" pitchFamily="34" charset="0"/>
              <a:ea typeface="Liberation Sans" panose="020B0604020202020204" pitchFamily="34" charset="0"/>
              <a:cs typeface="Liberation Sans" panose="020B0604020202020204" pitchFamily="34" charset="0"/>
            </a:endParaRPr>
          </a:p>
          <a:p>
            <a:pPr marL="0" indent="0">
              <a:buNone/>
            </a:pPr>
            <a:r>
              <a:rPr lang="en-US" sz="3200" dirty="0">
                <a:solidFill>
                  <a:schemeClr val="bg1"/>
                </a:solidFill>
                <a:latin typeface="Liberation Sans" panose="020B0604020202020204" pitchFamily="34" charset="0"/>
                <a:ea typeface="Liberation Sans" panose="020B0604020202020204" pitchFamily="34" charset="0"/>
                <a:cs typeface="Liberation Sans" panose="020B0604020202020204" pitchFamily="34" charset="0"/>
              </a:rPr>
              <a:t>Yet, great crowds followed Him. He healed the sick, cast out impure spirits, calmed raging seas, multiplied food to feed the hungry and preached an unseen Kingdom</a:t>
            </a:r>
            <a:endParaRPr lang="en-IN" sz="3200" dirty="0">
              <a:solidFill>
                <a:schemeClr val="bg1"/>
              </a:solidFill>
              <a:latin typeface="Liberation Sans" panose="020B0604020202020204" pitchFamily="34" charset="0"/>
              <a:ea typeface="Liberation Sans" panose="020B0604020202020204" pitchFamily="34" charset="0"/>
              <a:cs typeface="Liberation Sans" panose="020B0604020202020204" pitchFamily="34" charset="0"/>
            </a:endParaRPr>
          </a:p>
        </p:txBody>
      </p:sp>
    </p:spTree>
    <p:extLst>
      <p:ext uri="{BB962C8B-B14F-4D97-AF65-F5344CB8AC3E}">
        <p14:creationId xmlns:p14="http://schemas.microsoft.com/office/powerpoint/2010/main" val="32075465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EAA65-DE13-49AF-B7BE-1F50B5BADF9F}"/>
              </a:ext>
            </a:extLst>
          </p:cNvPr>
          <p:cNvSpPr>
            <a:spLocks noGrp="1"/>
          </p:cNvSpPr>
          <p:nvPr>
            <p:ph type="title"/>
          </p:nvPr>
        </p:nvSpPr>
        <p:spPr>
          <a:xfrm>
            <a:off x="838200" y="146050"/>
            <a:ext cx="10515600" cy="1325563"/>
          </a:xfrm>
        </p:spPr>
        <p:txBody>
          <a:bodyPr/>
          <a:lstStyle/>
          <a:p>
            <a:pPr algn="ctr"/>
            <a:r>
              <a:rPr lang="en-US" dirty="0">
                <a:solidFill>
                  <a:schemeClr val="bg1"/>
                </a:solidFill>
                <a:latin typeface="Liberation Sans" panose="020B0604020202020204" pitchFamily="34" charset="0"/>
                <a:ea typeface="Liberation Sans" panose="020B0604020202020204" pitchFamily="34" charset="0"/>
                <a:cs typeface="Liberation Sans" panose="020B0604020202020204" pitchFamily="34" charset="0"/>
              </a:rPr>
              <a:t>Lessons from the Life of Jesus</a:t>
            </a:r>
            <a:endParaRPr lang="en-IN" dirty="0">
              <a:solidFill>
                <a:schemeClr val="bg1"/>
              </a:solidFill>
              <a:latin typeface="Liberation Sans" panose="020B0604020202020204" pitchFamily="34" charset="0"/>
              <a:ea typeface="Liberation Sans" panose="020B0604020202020204" pitchFamily="34" charset="0"/>
              <a:cs typeface="Liberation Sans" panose="020B0604020202020204" pitchFamily="34" charset="0"/>
            </a:endParaRPr>
          </a:p>
        </p:txBody>
      </p:sp>
      <p:sp>
        <p:nvSpPr>
          <p:cNvPr id="3" name="Content Placeholder 2">
            <a:extLst>
              <a:ext uri="{FF2B5EF4-FFF2-40B4-BE49-F238E27FC236}">
                <a16:creationId xmlns:a16="http://schemas.microsoft.com/office/drawing/2014/main" id="{EB832678-04D3-4F82-A7DB-90F9E1067B91}"/>
              </a:ext>
            </a:extLst>
          </p:cNvPr>
          <p:cNvSpPr>
            <a:spLocks noGrp="1"/>
          </p:cNvSpPr>
          <p:nvPr>
            <p:ph idx="1"/>
          </p:nvPr>
        </p:nvSpPr>
        <p:spPr>
          <a:xfrm>
            <a:off x="323850" y="1343025"/>
            <a:ext cx="11696700" cy="5257800"/>
          </a:xfrm>
        </p:spPr>
        <p:txBody>
          <a:bodyPr>
            <a:noAutofit/>
          </a:bodyPr>
          <a:lstStyle/>
          <a:p>
            <a:pPr marL="0" indent="0">
              <a:buNone/>
            </a:pPr>
            <a:r>
              <a:rPr lang="en-US" sz="3200" dirty="0">
                <a:solidFill>
                  <a:schemeClr val="bg1"/>
                </a:solidFill>
                <a:latin typeface="Liberation Sans" panose="020B0604020202020204" pitchFamily="34" charset="0"/>
                <a:ea typeface="Liberation Sans" panose="020B0604020202020204" pitchFamily="34" charset="0"/>
                <a:cs typeface="Liberation Sans" panose="020B0604020202020204" pitchFamily="34" charset="0"/>
              </a:rPr>
              <a:t>Matthew 3:13-17 (NLT) </a:t>
            </a:r>
          </a:p>
          <a:p>
            <a:pPr marL="0" indent="0">
              <a:buNone/>
            </a:pPr>
            <a:r>
              <a:rPr lang="en-US" sz="3200" dirty="0">
                <a:solidFill>
                  <a:schemeClr val="bg1"/>
                </a:solidFill>
                <a:latin typeface="Liberation Sans" panose="020B0604020202020204" pitchFamily="34" charset="0"/>
                <a:ea typeface="Liberation Sans" panose="020B0604020202020204" pitchFamily="34" charset="0"/>
                <a:cs typeface="Liberation Sans" panose="020B0604020202020204" pitchFamily="34" charset="0"/>
              </a:rPr>
              <a:t>Then Jesus went from Galilee to the Jordan River to be baptized by John. But John tried to talk him out of it. “I am the one who needs to be baptized by you,” he said, “so why are you coming to me?”</a:t>
            </a:r>
          </a:p>
          <a:p>
            <a:pPr marL="0" indent="0">
              <a:buNone/>
            </a:pPr>
            <a:r>
              <a:rPr lang="en-US" sz="3200" dirty="0">
                <a:solidFill>
                  <a:schemeClr val="bg1"/>
                </a:solidFill>
                <a:latin typeface="Liberation Sans" panose="020B0604020202020204" pitchFamily="34" charset="0"/>
                <a:ea typeface="Liberation Sans" panose="020B0604020202020204" pitchFamily="34" charset="0"/>
                <a:cs typeface="Liberation Sans" panose="020B0604020202020204" pitchFamily="34" charset="0"/>
              </a:rPr>
              <a:t>But Jesus said, “It should be done, for we must carry out all that God requires.” So John agreed to baptize him.</a:t>
            </a:r>
          </a:p>
          <a:p>
            <a:pPr marL="0" indent="0">
              <a:buNone/>
            </a:pPr>
            <a:r>
              <a:rPr lang="en-US" sz="3200" dirty="0">
                <a:solidFill>
                  <a:schemeClr val="bg1"/>
                </a:solidFill>
                <a:latin typeface="Liberation Sans" panose="020B0604020202020204" pitchFamily="34" charset="0"/>
                <a:ea typeface="Liberation Sans" panose="020B0604020202020204" pitchFamily="34" charset="0"/>
                <a:cs typeface="Liberation Sans" panose="020B0604020202020204" pitchFamily="34" charset="0"/>
              </a:rPr>
              <a:t>After his baptism, as Jesus came up out of the water, the heavens were opened and he saw the Spirit of God descending like a dove and settling on him. And a voice from heaven said, “This is my dearly loved Son, who brings me great joy.”</a:t>
            </a:r>
          </a:p>
        </p:txBody>
      </p:sp>
    </p:spTree>
    <p:extLst>
      <p:ext uri="{BB962C8B-B14F-4D97-AF65-F5344CB8AC3E}">
        <p14:creationId xmlns:p14="http://schemas.microsoft.com/office/powerpoint/2010/main" val="25301166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EAA65-DE13-49AF-B7BE-1F50B5BADF9F}"/>
              </a:ext>
            </a:extLst>
          </p:cNvPr>
          <p:cNvSpPr>
            <a:spLocks noGrp="1"/>
          </p:cNvSpPr>
          <p:nvPr>
            <p:ph type="title"/>
          </p:nvPr>
        </p:nvSpPr>
        <p:spPr/>
        <p:txBody>
          <a:bodyPr/>
          <a:lstStyle/>
          <a:p>
            <a:pPr algn="ctr"/>
            <a:r>
              <a:rPr lang="en-IN" dirty="0">
                <a:solidFill>
                  <a:schemeClr val="bg1"/>
                </a:solidFill>
                <a:latin typeface="Liberation Sans" panose="020B0604020202020204" pitchFamily="34" charset="0"/>
                <a:ea typeface="Liberation Sans" panose="020B0604020202020204" pitchFamily="34" charset="0"/>
                <a:cs typeface="Liberation Sans" panose="020B0604020202020204" pitchFamily="34" charset="0"/>
              </a:rPr>
              <a:t>Key Ingredients for a Successful Life</a:t>
            </a:r>
          </a:p>
        </p:txBody>
      </p:sp>
      <p:sp>
        <p:nvSpPr>
          <p:cNvPr id="3" name="Content Placeholder 2">
            <a:extLst>
              <a:ext uri="{FF2B5EF4-FFF2-40B4-BE49-F238E27FC236}">
                <a16:creationId xmlns:a16="http://schemas.microsoft.com/office/drawing/2014/main" id="{EB832678-04D3-4F82-A7DB-90F9E1067B91}"/>
              </a:ext>
            </a:extLst>
          </p:cNvPr>
          <p:cNvSpPr>
            <a:spLocks noGrp="1"/>
          </p:cNvSpPr>
          <p:nvPr>
            <p:ph idx="1"/>
          </p:nvPr>
        </p:nvSpPr>
        <p:spPr/>
        <p:txBody>
          <a:bodyPr>
            <a:normAutofit/>
          </a:bodyPr>
          <a:lstStyle/>
          <a:p>
            <a:pPr marL="0" indent="0">
              <a:buNone/>
            </a:pPr>
            <a:r>
              <a:rPr lang="en-US" sz="3200" dirty="0">
                <a:solidFill>
                  <a:schemeClr val="bg1"/>
                </a:solidFill>
                <a:latin typeface="Liberation Sans" panose="020B0604020202020204" pitchFamily="34" charset="0"/>
                <a:ea typeface="Liberation Sans" panose="020B0604020202020204" pitchFamily="34" charset="0"/>
                <a:cs typeface="Liberation Sans" panose="020B0604020202020204" pitchFamily="34" charset="0"/>
              </a:rPr>
              <a:t>1.	Stay faithful to the will of God</a:t>
            </a:r>
          </a:p>
          <a:p>
            <a:pPr marL="0" indent="0">
              <a:buNone/>
            </a:pPr>
            <a:r>
              <a:rPr lang="en-US" sz="3200" dirty="0">
                <a:solidFill>
                  <a:schemeClr val="bg1"/>
                </a:solidFill>
                <a:latin typeface="Liberation Sans" panose="020B0604020202020204" pitchFamily="34" charset="0"/>
                <a:ea typeface="Liberation Sans" panose="020B0604020202020204" pitchFamily="34" charset="0"/>
                <a:cs typeface="Liberation Sans" panose="020B0604020202020204" pitchFamily="34" charset="0"/>
              </a:rPr>
              <a:t>2.	Have the power of God</a:t>
            </a:r>
          </a:p>
          <a:p>
            <a:pPr marL="0" indent="0">
              <a:buNone/>
            </a:pPr>
            <a:r>
              <a:rPr lang="en-US" sz="3200" dirty="0">
                <a:solidFill>
                  <a:schemeClr val="bg1"/>
                </a:solidFill>
                <a:latin typeface="Liberation Sans" panose="020B0604020202020204" pitchFamily="34" charset="0"/>
                <a:ea typeface="Liberation Sans" panose="020B0604020202020204" pitchFamily="34" charset="0"/>
                <a:cs typeface="Liberation Sans" panose="020B0604020202020204" pitchFamily="34" charset="0"/>
              </a:rPr>
              <a:t>3.	Receive your true identity from God</a:t>
            </a:r>
          </a:p>
        </p:txBody>
      </p:sp>
    </p:spTree>
    <p:extLst>
      <p:ext uri="{BB962C8B-B14F-4D97-AF65-F5344CB8AC3E}">
        <p14:creationId xmlns:p14="http://schemas.microsoft.com/office/powerpoint/2010/main" val="40018543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EAA65-DE13-49AF-B7BE-1F50B5BADF9F}"/>
              </a:ext>
            </a:extLst>
          </p:cNvPr>
          <p:cNvSpPr>
            <a:spLocks noGrp="1"/>
          </p:cNvSpPr>
          <p:nvPr>
            <p:ph type="title"/>
          </p:nvPr>
        </p:nvSpPr>
        <p:spPr/>
        <p:txBody>
          <a:bodyPr/>
          <a:lstStyle/>
          <a:p>
            <a:pPr algn="ctr"/>
            <a:r>
              <a:rPr lang="en-US" dirty="0">
                <a:solidFill>
                  <a:schemeClr val="bg1"/>
                </a:solidFill>
                <a:latin typeface="Liberation Sans" panose="020B0604020202020204" pitchFamily="34" charset="0"/>
                <a:ea typeface="Liberation Sans" panose="020B0604020202020204" pitchFamily="34" charset="0"/>
                <a:cs typeface="Liberation Sans" panose="020B0604020202020204" pitchFamily="34" charset="0"/>
              </a:rPr>
              <a:t>Stay faithful to the will of God</a:t>
            </a:r>
            <a:endParaRPr lang="en-IN" dirty="0">
              <a:solidFill>
                <a:schemeClr val="bg1"/>
              </a:solidFill>
              <a:latin typeface="Liberation Sans" panose="020B0604020202020204" pitchFamily="34" charset="0"/>
              <a:ea typeface="Liberation Sans" panose="020B0604020202020204" pitchFamily="34" charset="0"/>
              <a:cs typeface="Liberation Sans" panose="020B0604020202020204" pitchFamily="34" charset="0"/>
            </a:endParaRPr>
          </a:p>
        </p:txBody>
      </p:sp>
      <p:sp>
        <p:nvSpPr>
          <p:cNvPr id="3" name="Content Placeholder 2">
            <a:extLst>
              <a:ext uri="{FF2B5EF4-FFF2-40B4-BE49-F238E27FC236}">
                <a16:creationId xmlns:a16="http://schemas.microsoft.com/office/drawing/2014/main" id="{EB832678-04D3-4F82-A7DB-90F9E1067B91}"/>
              </a:ext>
            </a:extLst>
          </p:cNvPr>
          <p:cNvSpPr>
            <a:spLocks noGrp="1"/>
          </p:cNvSpPr>
          <p:nvPr>
            <p:ph idx="1"/>
          </p:nvPr>
        </p:nvSpPr>
        <p:spPr/>
        <p:txBody>
          <a:bodyPr>
            <a:normAutofit/>
          </a:bodyPr>
          <a:lstStyle/>
          <a:p>
            <a:pPr marL="0" indent="0">
              <a:buNone/>
            </a:pPr>
            <a:r>
              <a:rPr lang="en-US" sz="3200" dirty="0">
                <a:solidFill>
                  <a:schemeClr val="bg1"/>
                </a:solidFill>
                <a:latin typeface="Liberation Sans" panose="020B0604020202020204" pitchFamily="34" charset="0"/>
                <a:ea typeface="Liberation Sans" panose="020B0604020202020204" pitchFamily="34" charset="0"/>
                <a:cs typeface="Liberation Sans" panose="020B0604020202020204" pitchFamily="34" charset="0"/>
              </a:rPr>
              <a:t>“A means to an end”</a:t>
            </a:r>
          </a:p>
          <a:p>
            <a:pPr marL="0" indent="0">
              <a:buNone/>
            </a:pPr>
            <a:endParaRPr lang="en-US" sz="3200" dirty="0">
              <a:solidFill>
                <a:schemeClr val="bg1"/>
              </a:solidFill>
              <a:latin typeface="Liberation Sans" panose="020B0604020202020204" pitchFamily="34" charset="0"/>
              <a:ea typeface="Liberation Sans" panose="020B0604020202020204" pitchFamily="34" charset="0"/>
              <a:cs typeface="Liberation Sans" panose="020B0604020202020204" pitchFamily="34" charset="0"/>
            </a:endParaRPr>
          </a:p>
          <a:p>
            <a:pPr marL="0" indent="0">
              <a:buNone/>
            </a:pPr>
            <a:endParaRPr lang="en-US" sz="3200" dirty="0">
              <a:solidFill>
                <a:schemeClr val="bg1"/>
              </a:solidFill>
              <a:latin typeface="Liberation Sans" panose="020B0604020202020204" pitchFamily="34" charset="0"/>
              <a:ea typeface="Liberation Sans" panose="020B0604020202020204" pitchFamily="34" charset="0"/>
              <a:cs typeface="Liberation Sans" panose="020B0604020202020204" pitchFamily="34" charset="0"/>
            </a:endParaRPr>
          </a:p>
          <a:p>
            <a:pPr marL="0" indent="0">
              <a:buNone/>
            </a:pPr>
            <a:r>
              <a:rPr lang="en-US" sz="3200" dirty="0">
                <a:solidFill>
                  <a:schemeClr val="bg1"/>
                </a:solidFill>
                <a:latin typeface="Liberation Sans" panose="020B0604020202020204" pitchFamily="34" charset="0"/>
                <a:ea typeface="Liberation Sans" panose="020B0604020202020204" pitchFamily="34" charset="0"/>
                <a:cs typeface="Liberation Sans" panose="020B0604020202020204" pitchFamily="34" charset="0"/>
              </a:rPr>
              <a:t>What methods do we use to reach our desired goals?</a:t>
            </a:r>
          </a:p>
        </p:txBody>
      </p:sp>
    </p:spTree>
    <p:extLst>
      <p:ext uri="{BB962C8B-B14F-4D97-AF65-F5344CB8AC3E}">
        <p14:creationId xmlns:p14="http://schemas.microsoft.com/office/powerpoint/2010/main" val="16269699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EAA65-DE13-49AF-B7BE-1F50B5BADF9F}"/>
              </a:ext>
            </a:extLst>
          </p:cNvPr>
          <p:cNvSpPr>
            <a:spLocks noGrp="1"/>
          </p:cNvSpPr>
          <p:nvPr>
            <p:ph type="title"/>
          </p:nvPr>
        </p:nvSpPr>
        <p:spPr/>
        <p:txBody>
          <a:bodyPr/>
          <a:lstStyle/>
          <a:p>
            <a:pPr algn="ctr"/>
            <a:r>
              <a:rPr lang="en-US" dirty="0">
                <a:solidFill>
                  <a:schemeClr val="bg1"/>
                </a:solidFill>
                <a:latin typeface="Liberation Sans" panose="020B0604020202020204" pitchFamily="34" charset="0"/>
                <a:ea typeface="Liberation Sans" panose="020B0604020202020204" pitchFamily="34" charset="0"/>
                <a:cs typeface="Liberation Sans" panose="020B0604020202020204" pitchFamily="34" charset="0"/>
              </a:rPr>
              <a:t>Have the Power of God</a:t>
            </a:r>
            <a:endParaRPr lang="en-IN" dirty="0">
              <a:solidFill>
                <a:schemeClr val="bg1"/>
              </a:solidFill>
              <a:latin typeface="Liberation Sans" panose="020B0604020202020204" pitchFamily="34" charset="0"/>
              <a:ea typeface="Liberation Sans" panose="020B0604020202020204" pitchFamily="34" charset="0"/>
              <a:cs typeface="Liberation Sans" panose="020B0604020202020204" pitchFamily="34" charset="0"/>
            </a:endParaRPr>
          </a:p>
        </p:txBody>
      </p:sp>
      <p:sp>
        <p:nvSpPr>
          <p:cNvPr id="3" name="Content Placeholder 2">
            <a:extLst>
              <a:ext uri="{FF2B5EF4-FFF2-40B4-BE49-F238E27FC236}">
                <a16:creationId xmlns:a16="http://schemas.microsoft.com/office/drawing/2014/main" id="{EB832678-04D3-4F82-A7DB-90F9E1067B91}"/>
              </a:ext>
            </a:extLst>
          </p:cNvPr>
          <p:cNvSpPr>
            <a:spLocks noGrp="1"/>
          </p:cNvSpPr>
          <p:nvPr>
            <p:ph idx="1"/>
          </p:nvPr>
        </p:nvSpPr>
        <p:spPr/>
        <p:txBody>
          <a:bodyPr>
            <a:normAutofit/>
          </a:bodyPr>
          <a:lstStyle/>
          <a:p>
            <a:pPr marL="0" indent="0">
              <a:buNone/>
            </a:pPr>
            <a:r>
              <a:rPr lang="en-US" sz="3200" dirty="0">
                <a:solidFill>
                  <a:schemeClr val="bg1"/>
                </a:solidFill>
                <a:latin typeface="Liberation Sans" panose="020B0604020202020204" pitchFamily="34" charset="0"/>
                <a:ea typeface="Liberation Sans" panose="020B0604020202020204" pitchFamily="34" charset="0"/>
                <a:cs typeface="Liberation Sans" panose="020B0604020202020204" pitchFamily="34" charset="0"/>
              </a:rPr>
              <a:t>The first step to knowing God is acknowledging that we are not God. </a:t>
            </a:r>
          </a:p>
          <a:p>
            <a:pPr marL="0" indent="0">
              <a:buNone/>
            </a:pPr>
            <a:r>
              <a:rPr lang="en-US" sz="3200" dirty="0">
                <a:solidFill>
                  <a:schemeClr val="bg1"/>
                </a:solidFill>
                <a:latin typeface="Liberation Sans" panose="020B0604020202020204" pitchFamily="34" charset="0"/>
                <a:ea typeface="Liberation Sans" panose="020B0604020202020204" pitchFamily="34" charset="0"/>
                <a:cs typeface="Liberation Sans" panose="020B0604020202020204" pitchFamily="34" charset="0"/>
              </a:rPr>
              <a:t>John 15:5 (NLT) Jesus said, “Yes, I am the vine; you are the branches. Those who remain in me, and I in them, will produce much fruit. For apart from me you can do nothing.”</a:t>
            </a:r>
          </a:p>
          <a:p>
            <a:pPr marL="0" indent="0">
              <a:buNone/>
            </a:pPr>
            <a:r>
              <a:rPr lang="en-US" sz="3200" dirty="0">
                <a:solidFill>
                  <a:schemeClr val="bg1"/>
                </a:solidFill>
                <a:latin typeface="Liberation Sans" panose="020B0604020202020204" pitchFamily="34" charset="0"/>
                <a:ea typeface="Liberation Sans" panose="020B0604020202020204" pitchFamily="34" charset="0"/>
                <a:cs typeface="Liberation Sans" panose="020B0604020202020204" pitchFamily="34" charset="0"/>
              </a:rPr>
              <a:t>Matt 19:26 (NLT) Jesus looked at them intently and said, “Humanly speaking, it is impossible. But with God everything is possible.”</a:t>
            </a:r>
          </a:p>
          <a:p>
            <a:pPr marL="0" indent="0">
              <a:buNone/>
            </a:pPr>
            <a:endParaRPr lang="en-US" sz="3200" dirty="0">
              <a:solidFill>
                <a:schemeClr val="bg1"/>
              </a:solidFill>
              <a:latin typeface="Liberation Sans" panose="020B0604020202020204" pitchFamily="34" charset="0"/>
              <a:ea typeface="Liberation Sans" panose="020B0604020202020204" pitchFamily="34" charset="0"/>
              <a:cs typeface="Liberation Sans" panose="020B0604020202020204" pitchFamily="34" charset="0"/>
            </a:endParaRPr>
          </a:p>
        </p:txBody>
      </p:sp>
    </p:spTree>
    <p:extLst>
      <p:ext uri="{BB962C8B-B14F-4D97-AF65-F5344CB8AC3E}">
        <p14:creationId xmlns:p14="http://schemas.microsoft.com/office/powerpoint/2010/main" val="39736196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1193</TotalTime>
  <Words>531</Words>
  <Application>Microsoft Office PowerPoint</Application>
  <PresentationFormat>Widescreen</PresentationFormat>
  <Paragraphs>50</Paragraphs>
  <Slides>11</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Algerian</vt:lpstr>
      <vt:lpstr>Arial</vt:lpstr>
      <vt:lpstr>Calibri</vt:lpstr>
      <vt:lpstr>Calibri Light</vt:lpstr>
      <vt:lpstr>Liberation Sans</vt:lpstr>
      <vt:lpstr>Wingdings</vt:lpstr>
      <vt:lpstr>Office Theme</vt:lpstr>
      <vt:lpstr>PowerPoint Presentation</vt:lpstr>
      <vt:lpstr>PowerPoint Presentation</vt:lpstr>
      <vt:lpstr>What is Success?</vt:lpstr>
      <vt:lpstr>Setting a Life Goal</vt:lpstr>
      <vt:lpstr>The Story of an Unlikely Hero</vt:lpstr>
      <vt:lpstr>Lessons from the Life of Jesus</vt:lpstr>
      <vt:lpstr>Key Ingredients for a Successful Life</vt:lpstr>
      <vt:lpstr>Stay faithful to the will of God</vt:lpstr>
      <vt:lpstr>Have the Power of God</vt:lpstr>
      <vt:lpstr>Receive your true identity from God</vt:lpstr>
      <vt:lpstr>Lessons from the Life of Jesus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Catalyst APCWO</dc:creator>
  <cp:lastModifiedBy>Catalyst APCWO</cp:lastModifiedBy>
  <cp:revision>8</cp:revision>
  <dcterms:created xsi:type="dcterms:W3CDTF">2019-12-17T13:57:30Z</dcterms:created>
  <dcterms:modified xsi:type="dcterms:W3CDTF">2020-02-04T09:07:48Z</dcterms:modified>
</cp:coreProperties>
</file>